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sldIdLst>
    <p:sldId id="256" r:id="rId4"/>
    <p:sldId id="268" r:id="rId5"/>
    <p:sldId id="299" r:id="rId6"/>
    <p:sldId id="261" r:id="rId7"/>
    <p:sldId id="300" r:id="rId8"/>
    <p:sldId id="264" r:id="rId9"/>
    <p:sldId id="265" r:id="rId10"/>
    <p:sldId id="296" r:id="rId11"/>
    <p:sldId id="302" r:id="rId12"/>
    <p:sldId id="303" r:id="rId13"/>
    <p:sldId id="304" r:id="rId14"/>
    <p:sldId id="305" r:id="rId15"/>
    <p:sldId id="306" r:id="rId16"/>
    <p:sldId id="307" r:id="rId17"/>
    <p:sldId id="301" r:id="rId18"/>
    <p:sldId id="308" r:id="rId19"/>
    <p:sldId id="262" r:id="rId20"/>
    <p:sldId id="269" r:id="rId21"/>
    <p:sldId id="270" r:id="rId22"/>
    <p:sldId id="273" r:id="rId23"/>
    <p:sldId id="274" r:id="rId24"/>
    <p:sldId id="284" r:id="rId25"/>
    <p:sldId id="275" r:id="rId26"/>
    <p:sldId id="276" r:id="rId27"/>
    <p:sldId id="279" r:id="rId28"/>
    <p:sldId id="277" r:id="rId29"/>
    <p:sldId id="283" r:id="rId30"/>
    <p:sldId id="278" r:id="rId31"/>
    <p:sldId id="281" r:id="rId32"/>
    <p:sldId id="293" r:id="rId33"/>
    <p:sldId id="288" r:id="rId34"/>
    <p:sldId id="282" r:id="rId35"/>
    <p:sldId id="271" r:id="rId36"/>
    <p:sldId id="295" r:id="rId37"/>
    <p:sldId id="280" r:id="rId38"/>
    <p:sldId id="290" r:id="rId39"/>
    <p:sldId id="286" r:id="rId40"/>
    <p:sldId id="272" r:id="rId41"/>
    <p:sldId id="289" r:id="rId42"/>
    <p:sldId id="287" r:id="rId43"/>
    <p:sldId id="285" r:id="rId44"/>
    <p:sldId id="294" r:id="rId45"/>
    <p:sldId id="266" r:id="rId46"/>
    <p:sldId id="298" r:id="rId47"/>
    <p:sldId id="257" r:id="rId48"/>
    <p:sldId id="258" r:id="rId49"/>
    <p:sldId id="297" r:id="rId50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A40D"/>
    <a:srgbClr val="32A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BB78C5-0B07-4A43-B861-533B3C5856C3}" v="29" dt="2023-06-22T06:28:04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6" autoAdjust="0"/>
    <p:restoredTop sz="94628" autoAdjust="0"/>
  </p:normalViewPr>
  <p:slideViewPr>
    <p:cSldViewPr>
      <p:cViewPr varScale="1">
        <p:scale>
          <a:sx n="105" d="100"/>
          <a:sy n="105" d="100"/>
        </p:scale>
        <p:origin x="806" y="72"/>
      </p:cViewPr>
      <p:guideLst>
        <p:guide orient="horz" pos="139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microsoft.com/office/2015/10/relationships/revisionInfo" Target="revisionInfo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WANG BUDIHARJA" userId="3d1f2755-f146-4b07-aa69-bbccc5705aeb" providerId="ADAL" clId="{80BB78C5-0B07-4A43-B861-533B3C5856C3}"/>
    <pc:docChg chg="undo custSel addSld delSld modSld sldOrd">
      <pc:chgData name="AWANG BUDIHARJA" userId="3d1f2755-f146-4b07-aa69-bbccc5705aeb" providerId="ADAL" clId="{80BB78C5-0B07-4A43-B861-533B3C5856C3}" dt="2023-06-22T06:39:47.010" v="930" actId="20577"/>
      <pc:docMkLst>
        <pc:docMk/>
      </pc:docMkLst>
      <pc:sldChg chg="modSp mod">
        <pc:chgData name="AWANG BUDIHARJA" userId="3d1f2755-f146-4b07-aa69-bbccc5705aeb" providerId="ADAL" clId="{80BB78C5-0B07-4A43-B861-533B3C5856C3}" dt="2023-06-22T06:05:04.042" v="458" actId="20577"/>
        <pc:sldMkLst>
          <pc:docMk/>
          <pc:sldMk cId="2971841378" sldId="256"/>
        </pc:sldMkLst>
        <pc:spChg chg="mod">
          <ac:chgData name="AWANG BUDIHARJA" userId="3d1f2755-f146-4b07-aa69-bbccc5705aeb" providerId="ADAL" clId="{80BB78C5-0B07-4A43-B861-533B3C5856C3}" dt="2023-06-22T06:05:04.042" v="458" actId="20577"/>
          <ac:spMkLst>
            <pc:docMk/>
            <pc:sldMk cId="2971841378" sldId="256"/>
            <ac:spMk id="4" creationId="{00000000-0000-0000-0000-000000000000}"/>
          </ac:spMkLst>
        </pc:spChg>
      </pc:sldChg>
      <pc:sldChg chg="addSp modSp mod">
        <pc:chgData name="AWANG BUDIHARJA" userId="3d1f2755-f146-4b07-aa69-bbccc5705aeb" providerId="ADAL" clId="{80BB78C5-0B07-4A43-B861-533B3C5856C3}" dt="2023-06-22T01:35:23.480" v="5" actId="1076"/>
        <pc:sldMkLst>
          <pc:docMk/>
          <pc:sldMk cId="1095055991" sldId="261"/>
        </pc:sldMkLst>
        <pc:spChg chg="mod">
          <ac:chgData name="AWANG BUDIHARJA" userId="3d1f2755-f146-4b07-aa69-bbccc5705aeb" providerId="ADAL" clId="{80BB78C5-0B07-4A43-B861-533B3C5856C3}" dt="2023-06-22T01:35:23.480" v="5" actId="1076"/>
          <ac:spMkLst>
            <pc:docMk/>
            <pc:sldMk cId="1095055991" sldId="261"/>
            <ac:spMk id="3" creationId="{00000000-0000-0000-0000-000000000000}"/>
          </ac:spMkLst>
        </pc:spChg>
        <pc:picChg chg="add mod">
          <ac:chgData name="AWANG BUDIHARJA" userId="3d1f2755-f146-4b07-aa69-bbccc5705aeb" providerId="ADAL" clId="{80BB78C5-0B07-4A43-B861-533B3C5856C3}" dt="2023-06-22T01:35:18.206" v="4"/>
          <ac:picMkLst>
            <pc:docMk/>
            <pc:sldMk cId="1095055991" sldId="261"/>
            <ac:picMk id="7" creationId="{3452B829-408F-9D19-C4E7-42CE68EF2955}"/>
          </ac:picMkLst>
        </pc:picChg>
      </pc:sldChg>
      <pc:sldChg chg="addSp delSp modSp mod">
        <pc:chgData name="AWANG BUDIHARJA" userId="3d1f2755-f146-4b07-aa69-bbccc5705aeb" providerId="ADAL" clId="{80BB78C5-0B07-4A43-B861-533B3C5856C3}" dt="2023-06-22T04:00:35.028" v="225"/>
        <pc:sldMkLst>
          <pc:docMk/>
          <pc:sldMk cId="61455909" sldId="262"/>
        </pc:sldMkLst>
        <pc:spChg chg="mod">
          <ac:chgData name="AWANG BUDIHARJA" userId="3d1f2755-f146-4b07-aa69-bbccc5705aeb" providerId="ADAL" clId="{80BB78C5-0B07-4A43-B861-533B3C5856C3}" dt="2023-06-22T04:00:22.536" v="224" actId="20577"/>
          <ac:spMkLst>
            <pc:docMk/>
            <pc:sldMk cId="61455909" sldId="262"/>
            <ac:spMk id="2" creationId="{00000000-0000-0000-0000-000000000000}"/>
          </ac:spMkLst>
        </pc:spChg>
        <pc:spChg chg="del mod">
          <ac:chgData name="AWANG BUDIHARJA" userId="3d1f2755-f146-4b07-aa69-bbccc5705aeb" providerId="ADAL" clId="{80BB78C5-0B07-4A43-B861-533B3C5856C3}" dt="2023-06-22T04:00:12.455" v="213" actId="478"/>
          <ac:spMkLst>
            <pc:docMk/>
            <pc:sldMk cId="61455909" sldId="262"/>
            <ac:spMk id="3" creationId="{00000000-0000-0000-0000-000000000000}"/>
          </ac:spMkLst>
        </pc:spChg>
        <pc:picChg chg="add mod">
          <ac:chgData name="AWANG BUDIHARJA" userId="3d1f2755-f146-4b07-aa69-bbccc5705aeb" providerId="ADAL" clId="{80BB78C5-0B07-4A43-B861-533B3C5856C3}" dt="2023-06-22T04:00:35.028" v="225"/>
          <ac:picMkLst>
            <pc:docMk/>
            <pc:sldMk cId="61455909" sldId="262"/>
            <ac:picMk id="4" creationId="{7BDC3E59-B003-F7E9-D103-D68D33F6EC9D}"/>
          </ac:picMkLst>
        </pc:picChg>
      </pc:sldChg>
      <pc:sldChg chg="addSp delSp modSp mod">
        <pc:chgData name="AWANG BUDIHARJA" userId="3d1f2755-f146-4b07-aa69-bbccc5705aeb" providerId="ADAL" clId="{80BB78C5-0B07-4A43-B861-533B3C5856C3}" dt="2023-06-22T04:23:39.811" v="340" actId="1076"/>
        <pc:sldMkLst>
          <pc:docMk/>
          <pc:sldMk cId="3101234267" sldId="264"/>
        </pc:sldMkLst>
        <pc:spChg chg="mod">
          <ac:chgData name="AWANG BUDIHARJA" userId="3d1f2755-f146-4b07-aa69-bbccc5705aeb" providerId="ADAL" clId="{80BB78C5-0B07-4A43-B861-533B3C5856C3}" dt="2023-06-22T04:23:39.811" v="340" actId="1076"/>
          <ac:spMkLst>
            <pc:docMk/>
            <pc:sldMk cId="3101234267" sldId="264"/>
            <ac:spMk id="2" creationId="{00000000-0000-0000-0000-000000000000}"/>
          </ac:spMkLst>
        </pc:spChg>
        <pc:spChg chg="del">
          <ac:chgData name="AWANG BUDIHARJA" userId="3d1f2755-f146-4b07-aa69-bbccc5705aeb" providerId="ADAL" clId="{80BB78C5-0B07-4A43-B861-533B3C5856C3}" dt="2023-06-22T01:36:01.050" v="7" actId="478"/>
          <ac:spMkLst>
            <pc:docMk/>
            <pc:sldMk cId="3101234267" sldId="264"/>
            <ac:spMk id="5" creationId="{D663177B-9C3F-268C-66D4-4C3639964C90}"/>
          </ac:spMkLst>
        </pc:spChg>
        <pc:picChg chg="add mod">
          <ac:chgData name="AWANG BUDIHARJA" userId="3d1f2755-f146-4b07-aa69-bbccc5705aeb" providerId="ADAL" clId="{80BB78C5-0B07-4A43-B861-533B3C5856C3}" dt="2023-06-22T01:36:03.726" v="8"/>
          <ac:picMkLst>
            <pc:docMk/>
            <pc:sldMk cId="3101234267" sldId="264"/>
            <ac:picMk id="3" creationId="{9E9B7F78-01A8-8AA9-AC99-02A237A7569F}"/>
          </ac:picMkLst>
        </pc:picChg>
      </pc:sldChg>
      <pc:sldChg chg="addSp modSp mod">
        <pc:chgData name="AWANG BUDIHARJA" userId="3d1f2755-f146-4b07-aa69-bbccc5705aeb" providerId="ADAL" clId="{80BB78C5-0B07-4A43-B861-533B3C5856C3}" dt="2023-06-22T06:38:27.728" v="911" actId="20577"/>
        <pc:sldMkLst>
          <pc:docMk/>
          <pc:sldMk cId="3239406661" sldId="265"/>
        </pc:sldMkLst>
        <pc:spChg chg="mod">
          <ac:chgData name="AWANG BUDIHARJA" userId="3d1f2755-f146-4b07-aa69-bbccc5705aeb" providerId="ADAL" clId="{80BB78C5-0B07-4A43-B861-533B3C5856C3}" dt="2023-06-22T01:36:14.542" v="10" actId="1076"/>
          <ac:spMkLst>
            <pc:docMk/>
            <pc:sldMk cId="3239406661" sldId="265"/>
            <ac:spMk id="2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1:36:23.327" v="12" actId="20577"/>
          <ac:spMkLst>
            <pc:docMk/>
            <pc:sldMk cId="3239406661" sldId="265"/>
            <ac:spMk id="12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1:36:56.373" v="35" actId="20577"/>
          <ac:spMkLst>
            <pc:docMk/>
            <pc:sldMk cId="3239406661" sldId="265"/>
            <ac:spMk id="15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6:24:29.655" v="789" actId="20577"/>
          <ac:spMkLst>
            <pc:docMk/>
            <pc:sldMk cId="3239406661" sldId="265"/>
            <ac:spMk id="18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6:24:13.492" v="778" actId="20577"/>
          <ac:spMkLst>
            <pc:docMk/>
            <pc:sldMk cId="3239406661" sldId="265"/>
            <ac:spMk id="19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6:38:27.728" v="911" actId="20577"/>
          <ac:spMkLst>
            <pc:docMk/>
            <pc:sldMk cId="3239406661" sldId="265"/>
            <ac:spMk id="24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1:37:12.558" v="51" actId="20577"/>
          <ac:spMkLst>
            <pc:docMk/>
            <pc:sldMk cId="3239406661" sldId="265"/>
            <ac:spMk id="25" creationId="{00000000-0000-0000-0000-000000000000}"/>
          </ac:spMkLst>
        </pc:spChg>
        <pc:picChg chg="add mod">
          <ac:chgData name="AWANG BUDIHARJA" userId="3d1f2755-f146-4b07-aa69-bbccc5705aeb" providerId="ADAL" clId="{80BB78C5-0B07-4A43-B861-533B3C5856C3}" dt="2023-06-22T01:36:08.381" v="9"/>
          <ac:picMkLst>
            <pc:docMk/>
            <pc:sldMk cId="3239406661" sldId="265"/>
            <ac:picMk id="4" creationId="{1E346DDF-734B-1DC2-DB25-9916159D1AE2}"/>
          </ac:picMkLst>
        </pc:picChg>
      </pc:sldChg>
      <pc:sldChg chg="addSp delSp modSp mod">
        <pc:chgData name="AWANG BUDIHARJA" userId="3d1f2755-f146-4b07-aa69-bbccc5705aeb" providerId="ADAL" clId="{80BB78C5-0B07-4A43-B861-533B3C5856C3}" dt="2023-06-22T06:03:47.536" v="430"/>
        <pc:sldMkLst>
          <pc:docMk/>
          <pc:sldMk cId="1766728621" sldId="268"/>
        </pc:sldMkLst>
        <pc:spChg chg="mod">
          <ac:chgData name="AWANG BUDIHARJA" userId="3d1f2755-f146-4b07-aa69-bbccc5705aeb" providerId="ADAL" clId="{80BB78C5-0B07-4A43-B861-533B3C5856C3}" dt="2023-06-22T01:39:43.827" v="83" actId="1076"/>
          <ac:spMkLst>
            <pc:docMk/>
            <pc:sldMk cId="1766728621" sldId="268"/>
            <ac:spMk id="2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6:03:47.536" v="430"/>
          <ac:spMkLst>
            <pc:docMk/>
            <pc:sldMk cId="1766728621" sldId="268"/>
            <ac:spMk id="5" creationId="{00000000-0000-0000-0000-000000000000}"/>
          </ac:spMkLst>
        </pc:spChg>
        <pc:spChg chg="del">
          <ac:chgData name="AWANG BUDIHARJA" userId="3d1f2755-f146-4b07-aa69-bbccc5705aeb" providerId="ADAL" clId="{80BB78C5-0B07-4A43-B861-533B3C5856C3}" dt="2023-06-22T01:40:50.281" v="118" actId="478"/>
          <ac:spMkLst>
            <pc:docMk/>
            <pc:sldMk cId="1766728621" sldId="268"/>
            <ac:spMk id="8" creationId="{00000000-0000-0000-0000-000000000000}"/>
          </ac:spMkLst>
        </pc:spChg>
        <pc:spChg chg="del">
          <ac:chgData name="AWANG BUDIHARJA" userId="3d1f2755-f146-4b07-aa69-bbccc5705aeb" providerId="ADAL" clId="{80BB78C5-0B07-4A43-B861-533B3C5856C3}" dt="2023-06-22T01:40:47.904" v="117" actId="478"/>
          <ac:spMkLst>
            <pc:docMk/>
            <pc:sldMk cId="1766728621" sldId="268"/>
            <ac:spMk id="9" creationId="{00000000-0000-0000-0000-000000000000}"/>
          </ac:spMkLst>
        </pc:spChg>
        <pc:picChg chg="add mod">
          <ac:chgData name="AWANG BUDIHARJA" userId="3d1f2755-f146-4b07-aa69-bbccc5705aeb" providerId="ADAL" clId="{80BB78C5-0B07-4A43-B861-533B3C5856C3}" dt="2023-06-22T01:34:18.185" v="1"/>
          <ac:picMkLst>
            <pc:docMk/>
            <pc:sldMk cId="1766728621" sldId="268"/>
            <ac:picMk id="3" creationId="{0DAFB2AF-5A1D-8D84-842F-B6664D7897C0}"/>
          </ac:picMkLst>
        </pc:picChg>
      </pc:sldChg>
      <pc:sldChg chg="addSp modSp mod">
        <pc:chgData name="AWANG BUDIHARJA" userId="3d1f2755-f146-4b07-aa69-bbccc5705aeb" providerId="ADAL" clId="{80BB78C5-0B07-4A43-B861-533B3C5856C3}" dt="2023-06-22T06:11:13.729" v="547" actId="20577"/>
        <pc:sldMkLst>
          <pc:docMk/>
          <pc:sldMk cId="4104726674" sldId="296"/>
        </pc:sldMkLst>
        <pc:spChg chg="mod">
          <ac:chgData name="AWANG BUDIHARJA" userId="3d1f2755-f146-4b07-aa69-bbccc5705aeb" providerId="ADAL" clId="{80BB78C5-0B07-4A43-B861-533B3C5856C3}" dt="2023-06-22T04:25:35.820" v="342" actId="113"/>
          <ac:spMkLst>
            <pc:docMk/>
            <pc:sldMk cId="4104726674" sldId="296"/>
            <ac:spMk id="2" creationId="{8A3079DB-DF9A-D8C0-D937-BFD91729A0E8}"/>
          </ac:spMkLst>
        </pc:spChg>
        <pc:spChg chg="mod">
          <ac:chgData name="AWANG BUDIHARJA" userId="3d1f2755-f146-4b07-aa69-bbccc5705aeb" providerId="ADAL" clId="{80BB78C5-0B07-4A43-B861-533B3C5856C3}" dt="2023-06-22T06:11:13.729" v="547" actId="20577"/>
          <ac:spMkLst>
            <pc:docMk/>
            <pc:sldMk cId="4104726674" sldId="296"/>
            <ac:spMk id="3" creationId="{623C8A5B-F30F-9008-E22A-5B6238364517}"/>
          </ac:spMkLst>
        </pc:spChg>
        <pc:picChg chg="add mod">
          <ac:chgData name="AWANG BUDIHARJA" userId="3d1f2755-f146-4b07-aa69-bbccc5705aeb" providerId="ADAL" clId="{80BB78C5-0B07-4A43-B861-533B3C5856C3}" dt="2023-06-22T01:38:12.903" v="63"/>
          <ac:picMkLst>
            <pc:docMk/>
            <pc:sldMk cId="4104726674" sldId="296"/>
            <ac:picMk id="4" creationId="{42CC2353-F691-CBF1-9D97-B24FBB813873}"/>
          </ac:picMkLst>
        </pc:picChg>
      </pc:sldChg>
      <pc:sldChg chg="addSp delSp modSp mod">
        <pc:chgData name="AWANG BUDIHARJA" userId="3d1f2755-f146-4b07-aa69-bbccc5705aeb" providerId="ADAL" clId="{80BB78C5-0B07-4A43-B861-533B3C5856C3}" dt="2023-06-22T06:05:19.989" v="461" actId="14100"/>
        <pc:sldMkLst>
          <pc:docMk/>
          <pc:sldMk cId="2821451459" sldId="299"/>
        </pc:sldMkLst>
        <pc:spChg chg="mod">
          <ac:chgData name="AWANG BUDIHARJA" userId="3d1f2755-f146-4b07-aa69-bbccc5705aeb" providerId="ADAL" clId="{80BB78C5-0B07-4A43-B861-533B3C5856C3}" dt="2023-06-22T06:05:19.989" v="461" actId="14100"/>
          <ac:spMkLst>
            <pc:docMk/>
            <pc:sldMk cId="2821451459" sldId="299"/>
            <ac:spMk id="2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6:04:20.470" v="436" actId="1076"/>
          <ac:spMkLst>
            <pc:docMk/>
            <pc:sldMk cId="2821451459" sldId="299"/>
            <ac:spMk id="5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1:41:50.687" v="123" actId="1076"/>
          <ac:spMkLst>
            <pc:docMk/>
            <pc:sldMk cId="2821451459" sldId="299"/>
            <ac:spMk id="6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1:41:43.462" v="122" actId="1076"/>
          <ac:spMkLst>
            <pc:docMk/>
            <pc:sldMk cId="2821451459" sldId="299"/>
            <ac:spMk id="7" creationId="{00000000-0000-0000-0000-000000000000}"/>
          </ac:spMkLst>
        </pc:spChg>
        <pc:spChg chg="del">
          <ac:chgData name="AWANG BUDIHARJA" userId="3d1f2755-f146-4b07-aa69-bbccc5705aeb" providerId="ADAL" clId="{80BB78C5-0B07-4A43-B861-533B3C5856C3}" dt="2023-06-22T01:42:16.279" v="128" actId="478"/>
          <ac:spMkLst>
            <pc:docMk/>
            <pc:sldMk cId="2821451459" sldId="299"/>
            <ac:spMk id="8" creationId="{00000000-0000-0000-0000-000000000000}"/>
          </ac:spMkLst>
        </pc:spChg>
        <pc:spChg chg="del">
          <ac:chgData name="AWANG BUDIHARJA" userId="3d1f2755-f146-4b07-aa69-bbccc5705aeb" providerId="ADAL" clId="{80BB78C5-0B07-4A43-B861-533B3C5856C3}" dt="2023-06-22T01:42:18.800" v="129" actId="478"/>
          <ac:spMkLst>
            <pc:docMk/>
            <pc:sldMk cId="2821451459" sldId="299"/>
            <ac:spMk id="9" creationId="{00000000-0000-0000-0000-000000000000}"/>
          </ac:spMkLst>
        </pc:spChg>
        <pc:picChg chg="add mod">
          <ac:chgData name="AWANG BUDIHARJA" userId="3d1f2755-f146-4b07-aa69-bbccc5705aeb" providerId="ADAL" clId="{80BB78C5-0B07-4A43-B861-533B3C5856C3}" dt="2023-06-22T01:34:23.614" v="2"/>
          <ac:picMkLst>
            <pc:docMk/>
            <pc:sldMk cId="2821451459" sldId="299"/>
            <ac:picMk id="3" creationId="{761220ED-CCC7-BEC9-3D5E-23721DA42051}"/>
          </ac:picMkLst>
        </pc:picChg>
      </pc:sldChg>
      <pc:sldChg chg="addSp modSp">
        <pc:chgData name="AWANG BUDIHARJA" userId="3d1f2755-f146-4b07-aa69-bbccc5705aeb" providerId="ADAL" clId="{80BB78C5-0B07-4A43-B861-533B3C5856C3}" dt="2023-06-22T01:35:50.758" v="6"/>
        <pc:sldMkLst>
          <pc:docMk/>
          <pc:sldMk cId="1769680175" sldId="300"/>
        </pc:sldMkLst>
        <pc:picChg chg="add mod">
          <ac:chgData name="AWANG BUDIHARJA" userId="3d1f2755-f146-4b07-aa69-bbccc5705aeb" providerId="ADAL" clId="{80BB78C5-0B07-4A43-B861-533B3C5856C3}" dt="2023-06-22T01:35:50.758" v="6"/>
          <ac:picMkLst>
            <pc:docMk/>
            <pc:sldMk cId="1769680175" sldId="300"/>
            <ac:picMk id="4" creationId="{6FEB65D9-5B89-522C-A097-927531463ECF}"/>
          </ac:picMkLst>
        </pc:picChg>
      </pc:sldChg>
      <pc:sldChg chg="addSp delSp modSp mod">
        <pc:chgData name="AWANG BUDIHARJA" userId="3d1f2755-f146-4b07-aa69-bbccc5705aeb" providerId="ADAL" clId="{80BB78C5-0B07-4A43-B861-533B3C5856C3}" dt="2023-06-22T06:30:02.080" v="903" actId="113"/>
        <pc:sldMkLst>
          <pc:docMk/>
          <pc:sldMk cId="3901065627" sldId="301"/>
        </pc:sldMkLst>
        <pc:spChg chg="del">
          <ac:chgData name="AWANG BUDIHARJA" userId="3d1f2755-f146-4b07-aa69-bbccc5705aeb" providerId="ADAL" clId="{80BB78C5-0B07-4A43-B861-533B3C5856C3}" dt="2023-06-22T04:11:55.907" v="230" actId="478"/>
          <ac:spMkLst>
            <pc:docMk/>
            <pc:sldMk cId="3901065627" sldId="301"/>
            <ac:spMk id="2" creationId="{8A3079DB-DF9A-D8C0-D937-BFD91729A0E8}"/>
          </ac:spMkLst>
        </pc:spChg>
        <pc:spChg chg="add mod">
          <ac:chgData name="AWANG BUDIHARJA" userId="3d1f2755-f146-4b07-aa69-bbccc5705aeb" providerId="ADAL" clId="{80BB78C5-0B07-4A43-B861-533B3C5856C3}" dt="2023-06-22T06:30:02.080" v="903" actId="113"/>
          <ac:spMkLst>
            <pc:docMk/>
            <pc:sldMk cId="3901065627" sldId="301"/>
            <ac:spMk id="4" creationId="{FCA3BB1F-D328-C505-B838-E32F5707F3B4}"/>
          </ac:spMkLst>
        </pc:spChg>
        <pc:spChg chg="add mod">
          <ac:chgData name="AWANG BUDIHARJA" userId="3d1f2755-f146-4b07-aa69-bbccc5705aeb" providerId="ADAL" clId="{80BB78C5-0B07-4A43-B861-533B3C5856C3}" dt="2023-06-22T06:08:54.106" v="485" actId="2711"/>
          <ac:spMkLst>
            <pc:docMk/>
            <pc:sldMk cId="3901065627" sldId="301"/>
            <ac:spMk id="6" creationId="{20E45F0B-6C3F-F32A-9DE5-1FB9C3B1A9E4}"/>
          </ac:spMkLst>
        </pc:spChg>
        <pc:spChg chg="del">
          <ac:chgData name="AWANG BUDIHARJA" userId="3d1f2755-f146-4b07-aa69-bbccc5705aeb" providerId="ADAL" clId="{80BB78C5-0B07-4A43-B861-533B3C5856C3}" dt="2023-06-22T04:13:43.395" v="266" actId="478"/>
          <ac:spMkLst>
            <pc:docMk/>
            <pc:sldMk cId="3901065627" sldId="301"/>
            <ac:spMk id="20" creationId="{00000000-0000-0000-0000-000000000000}"/>
          </ac:spMkLst>
        </pc:spChg>
        <pc:graphicFrameChg chg="add del mod modGraphic">
          <ac:chgData name="AWANG BUDIHARJA" userId="3d1f2755-f146-4b07-aa69-bbccc5705aeb" providerId="ADAL" clId="{80BB78C5-0B07-4A43-B861-533B3C5856C3}" dt="2023-06-22T04:12:34.642" v="236" actId="478"/>
          <ac:graphicFrameMkLst>
            <pc:docMk/>
            <pc:sldMk cId="3901065627" sldId="301"/>
            <ac:graphicFrameMk id="4" creationId="{11E95E42-BFF1-DA5B-11FD-8F2F92081AEA}"/>
          </ac:graphicFrameMkLst>
        </pc:graphicFrameChg>
        <pc:picChg chg="add mod">
          <ac:chgData name="AWANG BUDIHARJA" userId="3d1f2755-f146-4b07-aa69-bbccc5705aeb" providerId="ADAL" clId="{80BB78C5-0B07-4A43-B861-533B3C5856C3}" dt="2023-06-22T06:27:52.521" v="793" actId="14100"/>
          <ac:picMkLst>
            <pc:docMk/>
            <pc:sldMk cId="3901065627" sldId="301"/>
            <ac:picMk id="2" creationId="{9B77EF90-EAA1-8E7F-BBF4-BAD875CF5959}"/>
          </ac:picMkLst>
        </pc:picChg>
        <pc:picChg chg="add mod">
          <ac:chgData name="AWANG BUDIHARJA" userId="3d1f2755-f146-4b07-aa69-bbccc5705aeb" providerId="ADAL" clId="{80BB78C5-0B07-4A43-B861-533B3C5856C3}" dt="2023-06-22T01:46:04.051" v="146"/>
          <ac:picMkLst>
            <pc:docMk/>
            <pc:sldMk cId="3901065627" sldId="301"/>
            <ac:picMk id="3" creationId="{7FCA3FDB-995E-ACE5-DA0D-AB9989F1CD98}"/>
          </ac:picMkLst>
        </pc:picChg>
        <pc:picChg chg="add del mod">
          <ac:chgData name="AWANG BUDIHARJA" userId="3d1f2755-f146-4b07-aa69-bbccc5705aeb" providerId="ADAL" clId="{80BB78C5-0B07-4A43-B861-533B3C5856C3}" dt="2023-06-22T06:27:18.872" v="790" actId="478"/>
          <ac:picMkLst>
            <pc:docMk/>
            <pc:sldMk cId="3901065627" sldId="301"/>
            <ac:picMk id="5" creationId="{C57205E9-2191-2DA2-3065-317584AB9AD7}"/>
          </ac:picMkLst>
        </pc:picChg>
      </pc:sldChg>
      <pc:sldChg chg="addSp delSp modSp mod">
        <pc:chgData name="AWANG BUDIHARJA" userId="3d1f2755-f146-4b07-aa69-bbccc5705aeb" providerId="ADAL" clId="{80BB78C5-0B07-4A43-B861-533B3C5856C3}" dt="2023-06-22T06:15:46.933" v="653" actId="20577"/>
        <pc:sldMkLst>
          <pc:docMk/>
          <pc:sldMk cId="1165855481" sldId="302"/>
        </pc:sldMkLst>
        <pc:spChg chg="mod">
          <ac:chgData name="AWANG BUDIHARJA" userId="3d1f2755-f146-4b07-aa69-bbccc5705aeb" providerId="ADAL" clId="{80BB78C5-0B07-4A43-B861-533B3C5856C3}" dt="2023-06-22T04:25:45.210" v="343" actId="113"/>
          <ac:spMkLst>
            <pc:docMk/>
            <pc:sldMk cId="1165855481" sldId="302"/>
            <ac:spMk id="2" creationId="{8A3079DB-DF9A-D8C0-D937-BFD91729A0E8}"/>
          </ac:spMkLst>
        </pc:spChg>
        <pc:spChg chg="del mod">
          <ac:chgData name="AWANG BUDIHARJA" userId="3d1f2755-f146-4b07-aa69-bbccc5705aeb" providerId="ADAL" clId="{80BB78C5-0B07-4A43-B861-533B3C5856C3}" dt="2023-06-22T06:15:24.779" v="642"/>
          <ac:spMkLst>
            <pc:docMk/>
            <pc:sldMk cId="1165855481" sldId="302"/>
            <ac:spMk id="3" creationId="{623C8A5B-F30F-9008-E22A-5B6238364517}"/>
          </ac:spMkLst>
        </pc:spChg>
        <pc:spChg chg="add del mod">
          <ac:chgData name="AWANG BUDIHARJA" userId="3d1f2755-f146-4b07-aa69-bbccc5705aeb" providerId="ADAL" clId="{80BB78C5-0B07-4A43-B861-533B3C5856C3}" dt="2023-06-22T06:14:47.331" v="635"/>
          <ac:spMkLst>
            <pc:docMk/>
            <pc:sldMk cId="1165855481" sldId="302"/>
            <ac:spMk id="5" creationId="{0D4690FC-4375-BCBE-56C7-E12E3C2BC23B}"/>
          </ac:spMkLst>
        </pc:spChg>
        <pc:spChg chg="add mod">
          <ac:chgData name="AWANG BUDIHARJA" userId="3d1f2755-f146-4b07-aa69-bbccc5705aeb" providerId="ADAL" clId="{80BB78C5-0B07-4A43-B861-533B3C5856C3}" dt="2023-06-22T06:15:46.933" v="653" actId="20577"/>
          <ac:spMkLst>
            <pc:docMk/>
            <pc:sldMk cId="1165855481" sldId="302"/>
            <ac:spMk id="6" creationId="{D824C2B1-C786-B667-438F-822469EC276B}"/>
          </ac:spMkLst>
        </pc:spChg>
        <pc:picChg chg="add mod">
          <ac:chgData name="AWANG BUDIHARJA" userId="3d1f2755-f146-4b07-aa69-bbccc5705aeb" providerId="ADAL" clId="{80BB78C5-0B07-4A43-B861-533B3C5856C3}" dt="2023-06-22T01:38:17.114" v="64"/>
          <ac:picMkLst>
            <pc:docMk/>
            <pc:sldMk cId="1165855481" sldId="302"/>
            <ac:picMk id="4" creationId="{5096945B-6ACF-9DB6-6CFF-88EB6C6C3F13}"/>
          </ac:picMkLst>
        </pc:picChg>
      </pc:sldChg>
      <pc:sldChg chg="addSp delSp modSp mod">
        <pc:chgData name="AWANG BUDIHARJA" userId="3d1f2755-f146-4b07-aa69-bbccc5705aeb" providerId="ADAL" clId="{80BB78C5-0B07-4A43-B861-533B3C5856C3}" dt="2023-06-22T06:39:34.649" v="914" actId="14100"/>
        <pc:sldMkLst>
          <pc:docMk/>
          <pc:sldMk cId="1743946867" sldId="303"/>
        </pc:sldMkLst>
        <pc:spChg chg="del mod">
          <ac:chgData name="AWANG BUDIHARJA" userId="3d1f2755-f146-4b07-aa69-bbccc5705aeb" providerId="ADAL" clId="{80BB78C5-0B07-4A43-B861-533B3C5856C3}" dt="2023-06-22T06:14:17.813" v="628" actId="478"/>
          <ac:spMkLst>
            <pc:docMk/>
            <pc:sldMk cId="1743946867" sldId="303"/>
            <ac:spMk id="2" creationId="{8A3079DB-DF9A-D8C0-D937-BFD91729A0E8}"/>
          </ac:spMkLst>
        </pc:spChg>
        <pc:spChg chg="mod">
          <ac:chgData name="AWANG BUDIHARJA" userId="3d1f2755-f146-4b07-aa69-bbccc5705aeb" providerId="ADAL" clId="{80BB78C5-0B07-4A43-B861-533B3C5856C3}" dt="2023-06-22T04:22:20.474" v="334" actId="20577"/>
          <ac:spMkLst>
            <pc:docMk/>
            <pc:sldMk cId="1743946867" sldId="303"/>
            <ac:spMk id="3" creationId="{623C8A5B-F30F-9008-E22A-5B6238364517}"/>
          </ac:spMkLst>
        </pc:spChg>
        <pc:spChg chg="add mod">
          <ac:chgData name="AWANG BUDIHARJA" userId="3d1f2755-f146-4b07-aa69-bbccc5705aeb" providerId="ADAL" clId="{80BB78C5-0B07-4A43-B861-533B3C5856C3}" dt="2023-06-22T06:39:34.649" v="914" actId="14100"/>
          <ac:spMkLst>
            <pc:docMk/>
            <pc:sldMk cId="1743946867" sldId="303"/>
            <ac:spMk id="5" creationId="{F94E053E-3D4D-EDC2-31E9-CF0AC16EA06D}"/>
          </ac:spMkLst>
        </pc:spChg>
        <pc:picChg chg="add mod">
          <ac:chgData name="AWANG BUDIHARJA" userId="3d1f2755-f146-4b07-aa69-bbccc5705aeb" providerId="ADAL" clId="{80BB78C5-0B07-4A43-B861-533B3C5856C3}" dt="2023-06-22T01:38:18.930" v="65"/>
          <ac:picMkLst>
            <pc:docMk/>
            <pc:sldMk cId="1743946867" sldId="303"/>
            <ac:picMk id="4" creationId="{23C92249-1469-0619-CFD1-1B841C82CADE}"/>
          </ac:picMkLst>
        </pc:picChg>
      </pc:sldChg>
      <pc:sldChg chg="addSp modSp mod">
        <pc:chgData name="AWANG BUDIHARJA" userId="3d1f2755-f146-4b07-aa69-bbccc5705aeb" providerId="ADAL" clId="{80BB78C5-0B07-4A43-B861-533B3C5856C3}" dt="2023-06-22T06:39:47.010" v="930" actId="20577"/>
        <pc:sldMkLst>
          <pc:docMk/>
          <pc:sldMk cId="3322423139" sldId="304"/>
        </pc:sldMkLst>
        <pc:spChg chg="mod">
          <ac:chgData name="AWANG BUDIHARJA" userId="3d1f2755-f146-4b07-aa69-bbccc5705aeb" providerId="ADAL" clId="{80BB78C5-0B07-4A43-B861-533B3C5856C3}" dt="2023-06-22T06:39:47.010" v="930" actId="20577"/>
          <ac:spMkLst>
            <pc:docMk/>
            <pc:sldMk cId="3322423139" sldId="304"/>
            <ac:spMk id="2" creationId="{8A3079DB-DF9A-D8C0-D937-BFD91729A0E8}"/>
          </ac:spMkLst>
        </pc:spChg>
        <pc:spChg chg="mod">
          <ac:chgData name="AWANG BUDIHARJA" userId="3d1f2755-f146-4b07-aa69-bbccc5705aeb" providerId="ADAL" clId="{80BB78C5-0B07-4A43-B861-533B3C5856C3}" dt="2023-06-22T06:00:49.775" v="399" actId="2711"/>
          <ac:spMkLst>
            <pc:docMk/>
            <pc:sldMk cId="3322423139" sldId="304"/>
            <ac:spMk id="3" creationId="{623C8A5B-F30F-9008-E22A-5B6238364517}"/>
          </ac:spMkLst>
        </pc:spChg>
        <pc:picChg chg="add mod">
          <ac:chgData name="AWANG BUDIHARJA" userId="3d1f2755-f146-4b07-aa69-bbccc5705aeb" providerId="ADAL" clId="{80BB78C5-0B07-4A43-B861-533B3C5856C3}" dt="2023-06-22T01:45:58.437" v="143"/>
          <ac:picMkLst>
            <pc:docMk/>
            <pc:sldMk cId="3322423139" sldId="304"/>
            <ac:picMk id="4" creationId="{40CB5113-7C20-3B9E-EA80-2BCFB5C38D29}"/>
          </ac:picMkLst>
        </pc:picChg>
      </pc:sldChg>
      <pc:sldChg chg="addSp delSp modSp mod">
        <pc:chgData name="AWANG BUDIHARJA" userId="3d1f2755-f146-4b07-aa69-bbccc5705aeb" providerId="ADAL" clId="{80BB78C5-0B07-4A43-B861-533B3C5856C3}" dt="2023-06-22T06:17:58.006" v="752" actId="1076"/>
        <pc:sldMkLst>
          <pc:docMk/>
          <pc:sldMk cId="950107284" sldId="305"/>
        </pc:sldMkLst>
        <pc:spChg chg="del mod">
          <ac:chgData name="AWANG BUDIHARJA" userId="3d1f2755-f146-4b07-aa69-bbccc5705aeb" providerId="ADAL" clId="{80BB78C5-0B07-4A43-B861-533B3C5856C3}" dt="2023-06-22T06:17:53.116" v="751" actId="478"/>
          <ac:spMkLst>
            <pc:docMk/>
            <pc:sldMk cId="950107284" sldId="305"/>
            <ac:spMk id="2" creationId="{8A3079DB-DF9A-D8C0-D937-BFD91729A0E8}"/>
          </ac:spMkLst>
        </pc:spChg>
        <pc:spChg chg="mod">
          <ac:chgData name="AWANG BUDIHARJA" userId="3d1f2755-f146-4b07-aa69-bbccc5705aeb" providerId="ADAL" clId="{80BB78C5-0B07-4A43-B861-533B3C5856C3}" dt="2023-06-22T06:01:35.366" v="404" actId="2711"/>
          <ac:spMkLst>
            <pc:docMk/>
            <pc:sldMk cId="950107284" sldId="305"/>
            <ac:spMk id="3" creationId="{623C8A5B-F30F-9008-E22A-5B6238364517}"/>
          </ac:spMkLst>
        </pc:spChg>
        <pc:spChg chg="add del mod">
          <ac:chgData name="AWANG BUDIHARJA" userId="3d1f2755-f146-4b07-aa69-bbccc5705aeb" providerId="ADAL" clId="{80BB78C5-0B07-4A43-B861-533B3C5856C3}" dt="2023-06-22T06:16:49.614" v="660" actId="478"/>
          <ac:spMkLst>
            <pc:docMk/>
            <pc:sldMk cId="950107284" sldId="305"/>
            <ac:spMk id="5" creationId="{2D950649-4F58-6EBB-773C-393A1836F957}"/>
          </ac:spMkLst>
        </pc:spChg>
        <pc:spChg chg="add mod">
          <ac:chgData name="AWANG BUDIHARJA" userId="3d1f2755-f146-4b07-aa69-bbccc5705aeb" providerId="ADAL" clId="{80BB78C5-0B07-4A43-B861-533B3C5856C3}" dt="2023-06-22T06:17:58.006" v="752" actId="1076"/>
          <ac:spMkLst>
            <pc:docMk/>
            <pc:sldMk cId="950107284" sldId="305"/>
            <ac:spMk id="6" creationId="{F9AC497F-DE26-7F2C-23A8-98FBA21412D1}"/>
          </ac:spMkLst>
        </pc:spChg>
        <pc:picChg chg="add mod">
          <ac:chgData name="AWANG BUDIHARJA" userId="3d1f2755-f146-4b07-aa69-bbccc5705aeb" providerId="ADAL" clId="{80BB78C5-0B07-4A43-B861-533B3C5856C3}" dt="2023-06-22T01:46:00.244" v="144"/>
          <ac:picMkLst>
            <pc:docMk/>
            <pc:sldMk cId="950107284" sldId="305"/>
            <ac:picMk id="4" creationId="{05F4DD89-C6C5-D523-38CD-DAFFBE06A3BC}"/>
          </ac:picMkLst>
        </pc:picChg>
      </pc:sldChg>
      <pc:sldChg chg="addSp modSp mod">
        <pc:chgData name="AWANG BUDIHARJA" userId="3d1f2755-f146-4b07-aa69-bbccc5705aeb" providerId="ADAL" clId="{80BB78C5-0B07-4A43-B861-533B3C5856C3}" dt="2023-06-22T06:07:39.780" v="484" actId="20577"/>
        <pc:sldMkLst>
          <pc:docMk/>
          <pc:sldMk cId="3109265102" sldId="306"/>
        </pc:sldMkLst>
        <pc:spChg chg="mod">
          <ac:chgData name="AWANG BUDIHARJA" userId="3d1f2755-f146-4b07-aa69-bbccc5705aeb" providerId="ADAL" clId="{80BB78C5-0B07-4A43-B861-533B3C5856C3}" dt="2023-06-22T06:01:53.544" v="405" actId="2711"/>
          <ac:spMkLst>
            <pc:docMk/>
            <pc:sldMk cId="3109265102" sldId="306"/>
            <ac:spMk id="2" creationId="{8A3079DB-DF9A-D8C0-D937-BFD91729A0E8}"/>
          </ac:spMkLst>
        </pc:spChg>
        <pc:spChg chg="mod">
          <ac:chgData name="AWANG BUDIHARJA" userId="3d1f2755-f146-4b07-aa69-bbccc5705aeb" providerId="ADAL" clId="{80BB78C5-0B07-4A43-B861-533B3C5856C3}" dt="2023-06-22T06:07:39.780" v="484" actId="20577"/>
          <ac:spMkLst>
            <pc:docMk/>
            <pc:sldMk cId="3109265102" sldId="306"/>
            <ac:spMk id="3" creationId="{623C8A5B-F30F-9008-E22A-5B6238364517}"/>
          </ac:spMkLst>
        </pc:spChg>
        <pc:picChg chg="add mod">
          <ac:chgData name="AWANG BUDIHARJA" userId="3d1f2755-f146-4b07-aa69-bbccc5705aeb" providerId="ADAL" clId="{80BB78C5-0B07-4A43-B861-533B3C5856C3}" dt="2023-06-22T01:46:02.012" v="145"/>
          <ac:picMkLst>
            <pc:docMk/>
            <pc:sldMk cId="3109265102" sldId="306"/>
            <ac:picMk id="4" creationId="{AD43C941-49E7-DAE9-478A-ABC5359AB290}"/>
          </ac:picMkLst>
        </pc:picChg>
      </pc:sldChg>
      <pc:sldChg chg="modSp add mod ord">
        <pc:chgData name="AWANG BUDIHARJA" userId="3d1f2755-f146-4b07-aa69-bbccc5705aeb" providerId="ADAL" clId="{80BB78C5-0B07-4A43-B861-533B3C5856C3}" dt="2023-06-22T06:02:43.893" v="424"/>
        <pc:sldMkLst>
          <pc:docMk/>
          <pc:sldMk cId="3150001520" sldId="307"/>
        </pc:sldMkLst>
        <pc:spChg chg="mod">
          <ac:chgData name="AWANG BUDIHARJA" userId="3d1f2755-f146-4b07-aa69-bbccc5705aeb" providerId="ADAL" clId="{80BB78C5-0B07-4A43-B861-533B3C5856C3}" dt="2023-06-22T03:56:02.937" v="196" actId="20577"/>
          <ac:spMkLst>
            <pc:docMk/>
            <pc:sldMk cId="3150001520" sldId="307"/>
            <ac:spMk id="2" creationId="{00000000-0000-0000-0000-000000000000}"/>
          </ac:spMkLst>
        </pc:spChg>
        <pc:spChg chg="mod">
          <ac:chgData name="AWANG BUDIHARJA" userId="3d1f2755-f146-4b07-aa69-bbccc5705aeb" providerId="ADAL" clId="{80BB78C5-0B07-4A43-B861-533B3C5856C3}" dt="2023-06-22T06:02:43.893" v="424"/>
          <ac:spMkLst>
            <pc:docMk/>
            <pc:sldMk cId="3150001520" sldId="307"/>
            <ac:spMk id="5" creationId="{00000000-0000-0000-0000-000000000000}"/>
          </ac:spMkLst>
        </pc:spChg>
      </pc:sldChg>
      <pc:sldChg chg="addSp delSp modSp add mod">
        <pc:chgData name="AWANG BUDIHARJA" userId="3d1f2755-f146-4b07-aa69-bbccc5705aeb" providerId="ADAL" clId="{80BB78C5-0B07-4A43-B861-533B3C5856C3}" dt="2023-06-22T06:19:35.282" v="767" actId="120"/>
        <pc:sldMkLst>
          <pc:docMk/>
          <pc:sldMk cId="77534267" sldId="308"/>
        </pc:sldMkLst>
        <pc:spChg chg="del mod">
          <ac:chgData name="AWANG BUDIHARJA" userId="3d1f2755-f146-4b07-aa69-bbccc5705aeb" providerId="ADAL" clId="{80BB78C5-0B07-4A43-B861-533B3C5856C3}" dt="2023-06-22T06:19:17.729" v="763" actId="478"/>
          <ac:spMkLst>
            <pc:docMk/>
            <pc:sldMk cId="77534267" sldId="308"/>
            <ac:spMk id="2" creationId="{8A3079DB-DF9A-D8C0-D937-BFD91729A0E8}"/>
          </ac:spMkLst>
        </pc:spChg>
        <pc:spChg chg="add mod">
          <ac:chgData name="AWANG BUDIHARJA" userId="3d1f2755-f146-4b07-aa69-bbccc5705aeb" providerId="ADAL" clId="{80BB78C5-0B07-4A43-B861-533B3C5856C3}" dt="2023-06-22T06:19:35.282" v="767" actId="120"/>
          <ac:spMkLst>
            <pc:docMk/>
            <pc:sldMk cId="77534267" sldId="308"/>
            <ac:spMk id="4" creationId="{DDE07EB6-6F8A-E4C3-520B-0D22586FAAB9}"/>
          </ac:spMkLst>
        </pc:spChg>
      </pc:sldChg>
      <pc:sldChg chg="add del">
        <pc:chgData name="AWANG BUDIHARJA" userId="3d1f2755-f146-4b07-aa69-bbccc5705aeb" providerId="ADAL" clId="{80BB78C5-0B07-4A43-B861-533B3C5856C3}" dt="2023-06-22T04:01:20.171" v="228" actId="2696"/>
        <pc:sldMkLst>
          <pc:docMk/>
          <pc:sldMk cId="3697728971" sldId="30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60</c:v>
                </c:pt>
                <c:pt idx="1">
                  <c:v>70</c:v>
                </c:pt>
                <c:pt idx="2">
                  <c:v>40</c:v>
                </c:pt>
                <c:pt idx="3">
                  <c:v>50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5B-42E9-A14A-4A916A071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920128"/>
        <c:axId val="124327040"/>
      </c:barChart>
      <c:catAx>
        <c:axId val="12192012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24327040"/>
        <c:crosses val="autoZero"/>
        <c:auto val="1"/>
        <c:lblAlgn val="ctr"/>
        <c:lblOffset val="100"/>
        <c:noMultiLvlLbl val="0"/>
      </c:catAx>
      <c:valAx>
        <c:axId val="1243270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1920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853A-4939-94A6-5FCC6DD8D23D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853A-4939-94A6-5FCC6DD8D23D}"/>
              </c:ext>
            </c:extLst>
          </c:dPt>
          <c:dPt>
            <c:idx val="2"/>
            <c:bubble3D val="0"/>
            <c:spPr>
              <a:solidFill>
                <a:schemeClr val="accent2">
                  <a:alpha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853A-4939-94A6-5FCC6DD8D23D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30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53A-4939-94A6-5FCC6DD8D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8AB0-47DB-BEAC-4A19A3E2F76C}"/>
              </c:ext>
            </c:extLst>
          </c:dPt>
          <c:dPt>
            <c:idx val="1"/>
            <c:bubble3D val="0"/>
            <c:spPr>
              <a:solidFill>
                <a:schemeClr val="accent1">
                  <a:alpha val="7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8AB0-47DB-BEAC-4A19A3E2F76C}"/>
              </c:ext>
            </c:extLst>
          </c:dPt>
          <c:dPt>
            <c:idx val="2"/>
            <c:bubble3D val="0"/>
            <c:spPr>
              <a:solidFill>
                <a:schemeClr val="accent1">
                  <a:alpha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8AB0-47DB-BEAC-4A19A3E2F76C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</c:v>
                </c:pt>
                <c:pt idx="1">
                  <c:v>40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B0-47DB-BEAC-4A19A3E2F7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794902"/>
            <a:ext cx="5292080" cy="1080121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772" y="2947030"/>
            <a:ext cx="5292080" cy="4888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  <p:pic>
        <p:nvPicPr>
          <p:cNvPr id="1026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640" y="657349"/>
            <a:ext cx="1765300" cy="391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572242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14830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3311860" y="737642"/>
            <a:ext cx="2520280" cy="25202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351" y="1139211"/>
            <a:ext cx="819298" cy="181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99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67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60850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058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0137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40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5063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8877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137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9397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2426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3106909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2116108" y="843558"/>
            <a:ext cx="4896544" cy="3456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2116108" y="0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2116108" y="4948014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16108" y="3049518"/>
            <a:ext cx="4896544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116108" y="3625582"/>
            <a:ext cx="489654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55985" y="1156325"/>
            <a:ext cx="816788" cy="181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2" r:id="rId2"/>
    <p:sldLayoutId id="2147483670" r:id="rId3"/>
    <p:sldLayoutId id="2147483652" r:id="rId4"/>
    <p:sldLayoutId id="2147483671" r:id="rId5"/>
    <p:sldLayoutId id="2147483655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4" r:id="rId12"/>
    <p:sldLayoutId id="2147483668" r:id="rId13"/>
    <p:sldLayoutId id="2147483669" r:id="rId14"/>
    <p:sldLayoutId id="2147483673" r:id="rId15"/>
    <p:sldLayoutId id="2147483656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z="3600" dirty="0">
                <a:ea typeface="맑은 고딕" pitchFamily="50" charset="-127"/>
              </a:rPr>
              <a:t>MANAJEMEN KEUANGAN UNTUK UMKM</a:t>
            </a:r>
            <a:endParaRPr lang="en-US" altLang="ko-KR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923928" y="3507854"/>
            <a:ext cx="5292080" cy="488816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ko-KR" b="1" dirty="0"/>
              <a:t>PLN UIK TANJUNG JATI B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MENGAJAR</a:t>
            </a:r>
            <a:endParaRPr lang="en-US" altLang="ko-KR" dirty="0"/>
          </a:p>
        </p:txBody>
      </p:sp>
      <p:pic>
        <p:nvPicPr>
          <p:cNvPr id="9" name="Google Shape;246;p9">
            <a:extLst>
              <a:ext uri="{FF2B5EF4-FFF2-40B4-BE49-F238E27FC236}">
                <a16:creationId xmlns:a16="http://schemas.microsoft.com/office/drawing/2014/main" id="{43D5E6DC-EB7A-7650-C083-81F03CFC3F33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83518"/>
            <a:ext cx="9144000" cy="576064"/>
          </a:xfrm>
        </p:spPr>
        <p:txBody>
          <a:bodyPr/>
          <a:lstStyle/>
          <a:p>
            <a:r>
              <a:rPr lang="en-US" altLang="ko-KR" dirty="0"/>
              <a:t>MANAJEMEN KEUANGAN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67839" y="1659453"/>
            <a:ext cx="55404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Keseluruhan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aktivitas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perusahaan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yang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berhubungan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dengan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usaha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mendapatkan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dana yang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diperlukan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dengan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biaya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yang minimal dan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syarat-syarat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yang paling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menguntungkan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beserta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usaha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untuk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menggunakan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dana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tersebut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se-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efisien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mungkin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. – Bambang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Riyanto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Karla" pitchFamily="2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059582"/>
            <a:ext cx="745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9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>
            <a:off x="7452320" y="1290122"/>
            <a:ext cx="745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9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Google Shape;246;p9">
            <a:extLst>
              <a:ext uri="{FF2B5EF4-FFF2-40B4-BE49-F238E27FC236}">
                <a16:creationId xmlns:a16="http://schemas.microsoft.com/office/drawing/2014/main" id="{0DAFB2AF-5A1D-8D84-842F-B6664D7897C0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672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36512" y="738454"/>
            <a:ext cx="8352928" cy="897192"/>
          </a:xfrm>
        </p:spPr>
        <p:txBody>
          <a:bodyPr/>
          <a:lstStyle/>
          <a:p>
            <a:r>
              <a:rPr lang="en-ID" altLang="ko-KR" dirty="0"/>
              <a:t>Usaha </a:t>
            </a:r>
            <a:r>
              <a:rPr lang="en-ID" altLang="ko-KR" dirty="0" err="1"/>
              <a:t>Mikro</a:t>
            </a:r>
            <a:r>
              <a:rPr lang="en-ID" altLang="ko-KR" dirty="0"/>
              <a:t>, Kecil dan </a:t>
            </a:r>
            <a:r>
              <a:rPr lang="en-ID" altLang="ko-KR" dirty="0" err="1"/>
              <a:t>Menengah</a:t>
            </a:r>
            <a:r>
              <a:rPr lang="en-ID" altLang="ko-KR" dirty="0"/>
              <a:t> (UMKM)</a:t>
            </a:r>
          </a:p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59340" y="1851670"/>
            <a:ext cx="5825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UMKM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adalah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arti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usaha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atau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bisnis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yang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dilakukan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oleh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individu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,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kelompok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, badan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usaha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kecil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,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maupun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rumah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tangga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Karla" pitchFamily="2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1348776"/>
            <a:ext cx="745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9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>
            <a:off x="7606988" y="911043"/>
            <a:ext cx="745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9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Google Shape;246;p9">
            <a:extLst>
              <a:ext uri="{FF2B5EF4-FFF2-40B4-BE49-F238E27FC236}">
                <a16:creationId xmlns:a16="http://schemas.microsoft.com/office/drawing/2014/main" id="{761220ED-CCC7-BEC9-3D5E-23721DA42051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145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1547664" y="408696"/>
            <a:ext cx="752432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cs typeface="Arial" pitchFamily="34" charset="0"/>
              </a:rPr>
              <a:t>UMKM </a:t>
            </a:r>
            <a:r>
              <a:rPr lang="en-US" sz="3600" dirty="0" err="1">
                <a:cs typeface="Arial" pitchFamily="34" charset="0"/>
              </a:rPr>
              <a:t>dibagi</a:t>
            </a:r>
            <a:r>
              <a:rPr lang="en-US" sz="3600" dirty="0">
                <a:cs typeface="Arial" pitchFamily="34" charset="0"/>
              </a:rPr>
              <a:t> </a:t>
            </a:r>
            <a:r>
              <a:rPr lang="en-US" sz="3600" dirty="0" err="1">
                <a:cs typeface="Arial" pitchFamily="34" charset="0"/>
              </a:rPr>
              <a:t>menjadi</a:t>
            </a:r>
            <a:r>
              <a:rPr lang="en-US" sz="3600" dirty="0">
                <a:cs typeface="Arial" pitchFamily="34" charset="0"/>
              </a:rPr>
              <a:t> 3 </a:t>
            </a:r>
            <a:r>
              <a:rPr lang="en-US" sz="3600" dirty="0" err="1">
                <a:cs typeface="Arial" pitchFamily="34" charset="0"/>
              </a:rPr>
              <a:t>Kriteria</a:t>
            </a:r>
            <a:r>
              <a:rPr lang="en-US" sz="3600" dirty="0">
                <a:cs typeface="Arial" pitchFamily="34" charset="0"/>
              </a:rPr>
              <a:t> 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131840" y="1275606"/>
            <a:ext cx="5256584" cy="720000"/>
            <a:chOff x="3131840" y="1491630"/>
            <a:chExt cx="5256584" cy="576064"/>
          </a:xfrm>
        </p:grpSpPr>
        <p:sp>
          <p:nvSpPr>
            <p:cNvPr id="2" name="Rectangle 1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" name="Right Triangle 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126085" y="2163705"/>
            <a:ext cx="5256584" cy="720000"/>
            <a:chOff x="3131840" y="1491630"/>
            <a:chExt cx="5256584" cy="576064"/>
          </a:xfrm>
        </p:grpSpPr>
        <p:sp>
          <p:nvSpPr>
            <p:cNvPr id="18" name="Rectangle 17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Right Triangle 18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120330" y="3051804"/>
            <a:ext cx="5256584" cy="720000"/>
            <a:chOff x="3131840" y="1491630"/>
            <a:chExt cx="5256584" cy="576064"/>
          </a:xfrm>
        </p:grpSpPr>
        <p:sp>
          <p:nvSpPr>
            <p:cNvPr id="21" name="Rectangle 20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" name="Right Triangle 21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131840" y="1275606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20330" y="2163705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08820" y="3051804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97310" y="3939903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19642" y="1274387"/>
            <a:ext cx="4392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Usaha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Mikro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19642" y="2164034"/>
            <a:ext cx="4392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Usaha Kecil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10741D-8890-6434-6DDF-1734538AAED2}"/>
              </a:ext>
            </a:extLst>
          </p:cNvPr>
          <p:cNvSpPr txBox="1"/>
          <p:nvPr/>
        </p:nvSpPr>
        <p:spPr>
          <a:xfrm>
            <a:off x="3723526" y="1515184"/>
            <a:ext cx="4392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Laba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&lt; 300 Juta</a:t>
            </a:r>
          </a:p>
          <a:p>
            <a:pPr marL="228600" indent="-228600">
              <a:buAutoNum type="arabicPeriod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Aset 50 Juta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E85796-3338-9558-A012-6809F5B15A75}"/>
              </a:ext>
            </a:extLst>
          </p:cNvPr>
          <p:cNvSpPr txBox="1"/>
          <p:nvPr/>
        </p:nvSpPr>
        <p:spPr>
          <a:xfrm>
            <a:off x="3719641" y="2408749"/>
            <a:ext cx="4392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Laba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300 Juta – 2,5 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DA1648-25E5-4842-3094-F3D373398DF4}"/>
              </a:ext>
            </a:extLst>
          </p:cNvPr>
          <p:cNvSpPr txBox="1"/>
          <p:nvPr/>
        </p:nvSpPr>
        <p:spPr>
          <a:xfrm>
            <a:off x="3723527" y="3027035"/>
            <a:ext cx="4392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Usaha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Menengah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10DB71-C181-CF94-3566-1FEF167156D2}"/>
              </a:ext>
            </a:extLst>
          </p:cNvPr>
          <p:cNvSpPr txBox="1"/>
          <p:nvPr/>
        </p:nvSpPr>
        <p:spPr>
          <a:xfrm>
            <a:off x="3723526" y="3271750"/>
            <a:ext cx="4392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Laba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2,5 – 50 M</a:t>
            </a:r>
          </a:p>
          <a:p>
            <a:pPr marL="228600" indent="-228600">
              <a:buAutoNum type="arabicPeriod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Aset 500 Juta / Tahun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7" name="Google Shape;246;p9">
            <a:extLst>
              <a:ext uri="{FF2B5EF4-FFF2-40B4-BE49-F238E27FC236}">
                <a16:creationId xmlns:a16="http://schemas.microsoft.com/office/drawing/2014/main" id="{3452B829-408F-9D19-C4E7-42CE68EF2955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1794445" y="228589"/>
            <a:ext cx="6588224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err="1">
                <a:cs typeface="Arial" pitchFamily="34" charset="0"/>
              </a:rPr>
              <a:t>Tujuan</a:t>
            </a:r>
            <a:r>
              <a:rPr lang="en-US" sz="3600" dirty="0">
                <a:cs typeface="Arial" pitchFamily="34" charset="0"/>
              </a:rPr>
              <a:t> </a:t>
            </a:r>
            <a:r>
              <a:rPr lang="en-US" sz="3600" dirty="0" err="1">
                <a:cs typeface="Arial" pitchFamily="34" charset="0"/>
              </a:rPr>
              <a:t>Memulai</a:t>
            </a:r>
            <a:r>
              <a:rPr lang="en-US" sz="3600" dirty="0">
                <a:cs typeface="Arial" pitchFamily="34" charset="0"/>
              </a:rPr>
              <a:t> Usaha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131840" y="1275606"/>
            <a:ext cx="5256584" cy="720000"/>
            <a:chOff x="3131840" y="1491630"/>
            <a:chExt cx="5256584" cy="576064"/>
          </a:xfrm>
        </p:grpSpPr>
        <p:sp>
          <p:nvSpPr>
            <p:cNvPr id="2" name="Rectangle 1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" name="Right Triangle 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126085" y="2163705"/>
            <a:ext cx="5256584" cy="720000"/>
            <a:chOff x="3131840" y="1491630"/>
            <a:chExt cx="5256584" cy="576064"/>
          </a:xfrm>
        </p:grpSpPr>
        <p:sp>
          <p:nvSpPr>
            <p:cNvPr id="18" name="Rectangle 17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Right Triangle 18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120330" y="3051804"/>
            <a:ext cx="5256584" cy="720000"/>
            <a:chOff x="3131840" y="1491630"/>
            <a:chExt cx="5256584" cy="576064"/>
          </a:xfrm>
        </p:grpSpPr>
        <p:sp>
          <p:nvSpPr>
            <p:cNvPr id="21" name="Rectangle 20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" name="Right Triangle 21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114575" y="3939902"/>
            <a:ext cx="5256584" cy="720000"/>
            <a:chOff x="3131840" y="1491630"/>
            <a:chExt cx="5256584" cy="576064"/>
          </a:xfrm>
        </p:grpSpPr>
        <p:sp>
          <p:nvSpPr>
            <p:cNvPr id="24" name="Rectangle 23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5" name="Right Triangle 2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131840" y="1275606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20330" y="2163705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08820" y="3051804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97310" y="3939903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30693" y="1475661"/>
            <a:ext cx="4392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Laba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Bati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)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40331" y="2369776"/>
            <a:ext cx="4392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Berkembang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40331" y="3243665"/>
            <a:ext cx="4392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Memperbaiki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Ekonomi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Keluarga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46571" y="4139958"/>
            <a:ext cx="4392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Warisan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anak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cucu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4" name="Google Shape;246;p9">
            <a:extLst>
              <a:ext uri="{FF2B5EF4-FFF2-40B4-BE49-F238E27FC236}">
                <a16:creationId xmlns:a16="http://schemas.microsoft.com/office/drawing/2014/main" id="{6FEB65D9-5B89-522C-A097-927531463ECF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8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123728" y="3147814"/>
            <a:ext cx="4896544" cy="576064"/>
          </a:xfrm>
        </p:spPr>
        <p:txBody>
          <a:bodyPr/>
          <a:lstStyle/>
          <a:p>
            <a:r>
              <a:rPr lang="en-US" altLang="ko-KR" dirty="0" err="1"/>
              <a:t>Mengatur</a:t>
            </a:r>
            <a:r>
              <a:rPr lang="en-US" altLang="ko-KR" dirty="0"/>
              <a:t> Keuangan UMKM</a:t>
            </a:r>
            <a:endParaRPr lang="ko-KR" altLang="en-US" dirty="0"/>
          </a:p>
        </p:txBody>
      </p:sp>
      <p:pic>
        <p:nvPicPr>
          <p:cNvPr id="3" name="Google Shape;246;p9">
            <a:extLst>
              <a:ext uri="{FF2B5EF4-FFF2-40B4-BE49-F238E27FC236}">
                <a16:creationId xmlns:a16="http://schemas.microsoft.com/office/drawing/2014/main" id="{9E9B7F78-01A8-8AA9-AC99-02A237A7569F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180528" y="147305"/>
            <a:ext cx="9144000" cy="576064"/>
          </a:xfrm>
        </p:spPr>
        <p:txBody>
          <a:bodyPr/>
          <a:lstStyle/>
          <a:p>
            <a:r>
              <a:rPr lang="en-US" altLang="ko-KR" dirty="0"/>
              <a:t>6 Tips </a:t>
            </a:r>
            <a:r>
              <a:rPr lang="en-US" altLang="ko-KR" dirty="0" err="1"/>
              <a:t>Mengatur</a:t>
            </a:r>
            <a:r>
              <a:rPr lang="en-US" altLang="ko-KR" dirty="0"/>
              <a:t> Keuangan UMKM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Dari </a:t>
            </a:r>
            <a:r>
              <a:rPr lang="en-US" altLang="ko-KR" dirty="0" err="1"/>
              <a:t>Mekari</a:t>
            </a:r>
            <a:r>
              <a:rPr lang="en-US" altLang="ko-KR" dirty="0"/>
              <a:t> Jurnal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275605"/>
            <a:ext cx="9144000" cy="37168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652611" y="1707654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634752" y="2715766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616893" y="3723878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300683" y="1530872"/>
            <a:ext cx="3217160" cy="929628"/>
            <a:chOff x="803640" y="3362835"/>
            <a:chExt cx="2487053" cy="929628"/>
          </a:xfrm>
        </p:grpSpPr>
        <p:sp>
          <p:nvSpPr>
            <p:cNvPr id="12" name="TextBox 11"/>
            <p:cNvSpPr txBox="1"/>
            <p:nvPr/>
          </p:nvSpPr>
          <p:spPr>
            <a:xfrm>
              <a:off x="803640" y="3646132"/>
              <a:ext cx="2487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Hindari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pinjaman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yang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mempunyai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nilai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pokok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mahal dan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berbunga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tinggi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untuk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menghindari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kemungkinan gagal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bayar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ID" sz="1400" b="1" i="0" u="none" strike="noStrike" dirty="0" err="1">
                  <a:solidFill>
                    <a:schemeClr val="bg1"/>
                  </a:solidFill>
                  <a:effectLst/>
                  <a:latin typeface="Inter"/>
                </a:rPr>
                <a:t>Hindari</a:t>
              </a:r>
              <a:r>
                <a:rPr lang="en-ID" sz="1400" b="1" i="0" u="none" strike="noStrike" dirty="0">
                  <a:solidFill>
                    <a:schemeClr val="bg1"/>
                  </a:solidFill>
                  <a:effectLst/>
                  <a:latin typeface="Inter"/>
                </a:rPr>
                <a:t> </a:t>
              </a:r>
              <a:r>
                <a:rPr lang="en-ID" sz="1400" b="1" i="0" u="none" strike="noStrike" dirty="0" err="1">
                  <a:solidFill>
                    <a:schemeClr val="bg1"/>
                  </a:solidFill>
                  <a:effectLst/>
                  <a:latin typeface="Inter"/>
                </a:rPr>
                <a:t>Kredit</a:t>
              </a:r>
              <a:r>
                <a:rPr lang="en-ID" sz="1400" b="1" i="0" u="none" strike="noStrike" dirty="0">
                  <a:solidFill>
                    <a:schemeClr val="bg1"/>
                  </a:solidFill>
                  <a:effectLst/>
                  <a:latin typeface="Inter"/>
                </a:rPr>
                <a:t> Mahal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300682" y="2481951"/>
            <a:ext cx="3235326" cy="929628"/>
            <a:chOff x="803639" y="3362835"/>
            <a:chExt cx="2501096" cy="929628"/>
          </a:xfrm>
        </p:grpSpPr>
        <p:sp>
          <p:nvSpPr>
            <p:cNvPr id="15" name="TextBox 14"/>
            <p:cNvSpPr txBox="1"/>
            <p:nvPr/>
          </p:nvSpPr>
          <p:spPr>
            <a:xfrm>
              <a:off x="803639" y="3646132"/>
              <a:ext cx="25010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Ubah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kebiasaan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menghabiskan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uang untuk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berbagai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biaya atau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pengeluaran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yang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tidak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penting dan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tidak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relevan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bagi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tujuan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usaha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03639" y="3362835"/>
              <a:ext cx="24870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Fokus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pada Hal-Hal </a:t>
              </a:r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Berbau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“Biaya”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93267" y="3636132"/>
            <a:ext cx="3332725" cy="751554"/>
            <a:chOff x="799070" y="3355431"/>
            <a:chExt cx="2576392" cy="589644"/>
          </a:xfrm>
        </p:grpSpPr>
        <p:sp>
          <p:nvSpPr>
            <p:cNvPr id="18" name="TextBox 17"/>
            <p:cNvSpPr txBox="1"/>
            <p:nvPr/>
          </p:nvSpPr>
          <p:spPr>
            <a:xfrm>
              <a:off x="799070" y="3727751"/>
              <a:ext cx="2528921" cy="217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Rekening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pribadi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dan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usaha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haruslah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dipisah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1748" y="3355431"/>
              <a:ext cx="2573714" cy="410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Pertahankan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Batas Antara Keuangan </a:t>
              </a:r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Pribadi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&amp; </a:t>
              </a:r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Keuangan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Usaha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5248647" y="1716037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>
            <a:off x="5230788" y="2724149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>
            <a:off x="5212929" y="3732261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3" name="Group 22"/>
          <p:cNvGrpSpPr/>
          <p:nvPr/>
        </p:nvGrpSpPr>
        <p:grpSpPr>
          <a:xfrm>
            <a:off x="5896718" y="1398670"/>
            <a:ext cx="3319289" cy="1273569"/>
            <a:chOff x="803640" y="3222250"/>
            <a:chExt cx="2059657" cy="1273569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66482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Tidak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peduli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apapun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jenis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dan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ukuran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usaha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kita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harus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mengetahui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ke mana saja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aliran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uang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usaha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mengalir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secara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detail dan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efisien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untuk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keperluan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manajemen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keuangan.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3222250"/>
              <a:ext cx="2059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Pantau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&amp; </a:t>
              </a:r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Evaluasi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Secara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Konsisten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Pergerakan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bg1"/>
                  </a:solidFill>
                  <a:cs typeface="Arial" pitchFamily="34" charset="0"/>
                </a:rPr>
                <a:t>Keuangan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Usaha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896718" y="2724149"/>
            <a:ext cx="3193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Bernegosiasi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dengan Vendor atau Supplier Sebelum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Mengonfirmasi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Kontrak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896718" y="3555479"/>
            <a:ext cx="3253725" cy="1436960"/>
            <a:chOff x="803640" y="3362835"/>
            <a:chExt cx="2063744" cy="1436960"/>
          </a:xfrm>
        </p:grpSpPr>
        <p:sp>
          <p:nvSpPr>
            <p:cNvPr id="30" name="TextBox 29"/>
            <p:cNvSpPr txBox="1"/>
            <p:nvPr/>
          </p:nvSpPr>
          <p:spPr>
            <a:xfrm>
              <a:off x="807727" y="378413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Mulai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dari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memonitor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kondisi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keuangan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lewat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laporan keuangan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sederhana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mengelola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stok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barang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, aset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perusahaan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tagihan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penjualan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membayar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pajak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, dan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masih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cs typeface="Arial" pitchFamily="34" charset="0"/>
                </a:rPr>
                <a:t>banyak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lagi.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00" b="1" dirty="0" err="1">
                  <a:solidFill>
                    <a:schemeClr val="bg1"/>
                  </a:solidFill>
                  <a:cs typeface="Arial" pitchFamily="34" charset="0"/>
                </a:rPr>
                <a:t>Investasi</a:t>
              </a:r>
              <a:r>
                <a:rPr lang="en-US" altLang="ko-KR" sz="13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300" b="1" dirty="0" err="1">
                  <a:solidFill>
                    <a:schemeClr val="bg1"/>
                  </a:solidFill>
                  <a:cs typeface="Arial" pitchFamily="34" charset="0"/>
                </a:rPr>
                <a:t>Terhadap</a:t>
              </a:r>
              <a:r>
                <a:rPr lang="en-US" altLang="ko-KR" sz="1300" b="1" dirty="0">
                  <a:solidFill>
                    <a:schemeClr val="bg1"/>
                  </a:solidFill>
                  <a:cs typeface="Arial" pitchFamily="34" charset="0"/>
                </a:rPr>
                <a:t> Software </a:t>
              </a:r>
              <a:r>
                <a:rPr lang="en-US" altLang="ko-KR" sz="1300" b="1" dirty="0" err="1">
                  <a:solidFill>
                    <a:schemeClr val="bg1"/>
                  </a:solidFill>
                  <a:cs typeface="Arial" pitchFamily="34" charset="0"/>
                </a:rPr>
                <a:t>Akuntansi</a:t>
              </a:r>
              <a:endParaRPr lang="ko-KR" altLang="en-US" sz="13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554000" y="1653798"/>
            <a:ext cx="36000" cy="27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19207" y="1773236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3489" y="2772965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3489" y="3781077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17690" y="1779662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81972" y="2779391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05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81972" y="3787503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06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4" name="Google Shape;246;p9">
            <a:extLst>
              <a:ext uri="{FF2B5EF4-FFF2-40B4-BE49-F238E27FC236}">
                <a16:creationId xmlns:a16="http://schemas.microsoft.com/office/drawing/2014/main" id="{1E346DDF-734B-1DC2-DB25-9916159D1AE2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940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1775" y="0"/>
            <a:ext cx="201622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6763892" y="771302"/>
            <a:ext cx="1800200" cy="1440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1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3079DB-DF9A-D8C0-D937-BFD91729A0E8}"/>
              </a:ext>
            </a:extLst>
          </p:cNvPr>
          <p:cNvSpPr txBox="1"/>
          <p:nvPr/>
        </p:nvSpPr>
        <p:spPr>
          <a:xfrm>
            <a:off x="323528" y="263470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HINDARI KREDIT MAHAL</a:t>
            </a:r>
            <a:endParaRPr lang="en-ID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C8A5B-F30F-9008-E22A-5B6238364517}"/>
              </a:ext>
            </a:extLst>
          </p:cNvPr>
          <p:cNvSpPr txBox="1"/>
          <p:nvPr/>
        </p:nvSpPr>
        <p:spPr>
          <a:xfrm>
            <a:off x="371377" y="1707654"/>
            <a:ext cx="62243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Hindari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pinjaman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yang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mempunyai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nilai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pokok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mahal dan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berbunga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tinggi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untuk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menghindari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kemungkinan gagal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bayar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. </a:t>
            </a:r>
          </a:p>
          <a:p>
            <a:endParaRPr lang="en-US" altLang="ko-KR" sz="2000" dirty="0">
              <a:latin typeface="Karla" pitchFamily="2" charset="0"/>
              <a:cs typeface="Arial" pitchFamily="34" charset="0"/>
            </a:endParaRPr>
          </a:p>
          <a:p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Contoh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: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Lintah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darat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, </a:t>
            </a:r>
            <a:r>
              <a:rPr lang="en-US" altLang="ko-KR" sz="2000" dirty="0" err="1">
                <a:latin typeface="Karla" pitchFamily="2" charset="0"/>
                <a:cs typeface="Arial" pitchFamily="34" charset="0"/>
              </a:rPr>
              <a:t>pinjaman</a:t>
            </a:r>
            <a:r>
              <a:rPr lang="en-US" altLang="ko-KR" sz="2000" dirty="0">
                <a:latin typeface="Karla" pitchFamily="2" charset="0"/>
                <a:cs typeface="Arial" pitchFamily="34" charset="0"/>
              </a:rPr>
              <a:t> online</a:t>
            </a:r>
            <a:endParaRPr lang="ko-KR" altLang="en-US" sz="2000" dirty="0">
              <a:latin typeface="Karla" pitchFamily="2" charset="0"/>
              <a:cs typeface="Arial" pitchFamily="34" charset="0"/>
            </a:endParaRPr>
          </a:p>
        </p:txBody>
      </p:sp>
      <p:pic>
        <p:nvPicPr>
          <p:cNvPr id="4" name="Google Shape;246;p9">
            <a:extLst>
              <a:ext uri="{FF2B5EF4-FFF2-40B4-BE49-F238E27FC236}">
                <a16:creationId xmlns:a16="http://schemas.microsoft.com/office/drawing/2014/main" id="{42CC2353-F691-CBF1-9D97-B24FBB813873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472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1775" y="0"/>
            <a:ext cx="201622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6763892" y="771302"/>
            <a:ext cx="1800200" cy="1440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2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3079DB-DF9A-D8C0-D937-BFD91729A0E8}"/>
              </a:ext>
            </a:extLst>
          </p:cNvPr>
          <p:cNvSpPr txBox="1"/>
          <p:nvPr/>
        </p:nvSpPr>
        <p:spPr>
          <a:xfrm>
            <a:off x="323528" y="263470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Fokus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pada Hal-Hal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Berbau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“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Biaya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”</a:t>
            </a:r>
          </a:p>
        </p:txBody>
      </p:sp>
      <p:pic>
        <p:nvPicPr>
          <p:cNvPr id="4" name="Google Shape;246;p9">
            <a:extLst>
              <a:ext uri="{FF2B5EF4-FFF2-40B4-BE49-F238E27FC236}">
                <a16:creationId xmlns:a16="http://schemas.microsoft.com/office/drawing/2014/main" id="{5096945B-6ACF-9DB6-6CFF-88EB6C6C3F13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4C2B1-C786-B667-438F-822469EC276B}"/>
              </a:ext>
            </a:extLst>
          </p:cNvPr>
          <p:cNvSpPr txBox="1"/>
          <p:nvPr/>
        </p:nvSpPr>
        <p:spPr>
          <a:xfrm>
            <a:off x="371377" y="1563638"/>
            <a:ext cx="62243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altLang="ko-KR" sz="2000" dirty="0">
                <a:latin typeface="Karla" pitchFamily="2" charset="0"/>
                <a:cs typeface="Arial" pitchFamily="34" charset="0"/>
              </a:rPr>
              <a:t>Merencanakan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anggaran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 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selama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periode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satu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tahun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untuk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pengeluaran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besar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seperti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sewa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, payroll 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penggajian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,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pajak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,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bunga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, 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harga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pokok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penjualan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( HPP ), utang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biaya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operasional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lainnya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dapat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membantu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kita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mengurangi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beban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keuangan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585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1775" y="0"/>
            <a:ext cx="201622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6763892" y="771302"/>
            <a:ext cx="1800200" cy="1440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3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C8A5B-F30F-9008-E22A-5B6238364517}"/>
              </a:ext>
            </a:extLst>
          </p:cNvPr>
          <p:cNvSpPr txBox="1"/>
          <p:nvPr/>
        </p:nvSpPr>
        <p:spPr>
          <a:xfrm>
            <a:off x="371377" y="1602254"/>
            <a:ext cx="62243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Menahan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batas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antara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kedua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jenis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tabungan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ini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akan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memberi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penghitungan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yang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lebih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mudah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tepat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pada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akhir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tahun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keuangan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.</a:t>
            </a:r>
          </a:p>
          <a:p>
            <a:endParaRPr lang="en-ID" altLang="ko-KR" sz="2000" dirty="0">
              <a:latin typeface="Karla" pitchFamily="2" charset="0"/>
              <a:cs typeface="Arial" pitchFamily="34" charset="0"/>
            </a:endParaRPr>
          </a:p>
          <a:p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Patuhi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pemisahan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pinjaman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kartu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kredit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untuk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usaha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secara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ketat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,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jangan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menggunakannya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untuk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keperluan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pribadi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.</a:t>
            </a:r>
            <a:endParaRPr lang="ko-KR" altLang="en-US" sz="2000" dirty="0">
              <a:latin typeface="Karla" pitchFamily="2" charset="0"/>
              <a:cs typeface="Arial" pitchFamily="34" charset="0"/>
            </a:endParaRPr>
          </a:p>
        </p:txBody>
      </p:sp>
      <p:pic>
        <p:nvPicPr>
          <p:cNvPr id="4" name="Google Shape;246;p9">
            <a:extLst>
              <a:ext uri="{FF2B5EF4-FFF2-40B4-BE49-F238E27FC236}">
                <a16:creationId xmlns:a16="http://schemas.microsoft.com/office/drawing/2014/main" id="{23C92249-1469-0619-CFD1-1B841C82CADE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4E053E-3D4D-EDC2-31E9-CF0AC16EA06D}"/>
              </a:ext>
            </a:extLst>
          </p:cNvPr>
          <p:cNvSpPr txBox="1"/>
          <p:nvPr/>
        </p:nvSpPr>
        <p:spPr>
          <a:xfrm>
            <a:off x="301245" y="361983"/>
            <a:ext cx="5874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Pertahankan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Batas Antara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Keuangan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Pribadi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&amp;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Keuangan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Usaha</a:t>
            </a:r>
          </a:p>
        </p:txBody>
      </p:sp>
    </p:spTree>
    <p:extLst>
      <p:ext uri="{BB962C8B-B14F-4D97-AF65-F5344CB8AC3E}">
        <p14:creationId xmlns:p14="http://schemas.microsoft.com/office/powerpoint/2010/main" val="174394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1775" y="0"/>
            <a:ext cx="201622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6763892" y="771302"/>
            <a:ext cx="1800200" cy="1440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4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3079DB-DF9A-D8C0-D937-BFD91729A0E8}"/>
              </a:ext>
            </a:extLst>
          </p:cNvPr>
          <p:cNvSpPr txBox="1"/>
          <p:nvPr/>
        </p:nvSpPr>
        <p:spPr>
          <a:xfrm>
            <a:off x="323528" y="263470"/>
            <a:ext cx="6294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Pantau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&amp;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Evaluasi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Secara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Konsisten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Pergerakan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Keuangan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dirty="0">
                <a:solidFill>
                  <a:srgbClr val="2B2A35"/>
                </a:solidFill>
                <a:latin typeface="+mj-lt"/>
              </a:rPr>
              <a:t>Usaha</a:t>
            </a:r>
            <a:endParaRPr lang="en-ID" sz="2000" b="1" i="0" u="none" strike="noStrike" dirty="0">
              <a:solidFill>
                <a:srgbClr val="2B2A35"/>
              </a:solidFill>
              <a:effectLst/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C8A5B-F30F-9008-E22A-5B6238364517}"/>
              </a:ext>
            </a:extLst>
          </p:cNvPr>
          <p:cNvSpPr txBox="1"/>
          <p:nvPr/>
        </p:nvSpPr>
        <p:spPr>
          <a:xfrm>
            <a:off x="371377" y="1756142"/>
            <a:ext cx="62243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Meskipun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mungkin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ini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adalah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kegiatan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yang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sulit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dilakukan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secara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konsisten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persisten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,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kita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harus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mengetahui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setiap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uang yang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digunakan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diterima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dari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transaksi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usaha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melacak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semua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pergerakan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modal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secara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teratur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.</a:t>
            </a:r>
          </a:p>
          <a:p>
            <a:endParaRPr lang="en-ID" altLang="ko-KR" sz="2000" dirty="0">
              <a:latin typeface="Karla" pitchFamily="2" charset="0"/>
              <a:cs typeface="Arial" pitchFamily="34" charset="0"/>
            </a:endParaRPr>
          </a:p>
          <a:p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Contoh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: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Laporan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Arus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kas</a:t>
            </a:r>
            <a:endParaRPr lang="ko-KR" altLang="en-US" sz="2000" dirty="0">
              <a:latin typeface="Karla" pitchFamily="2" charset="0"/>
              <a:cs typeface="Arial" pitchFamily="34" charset="0"/>
            </a:endParaRPr>
          </a:p>
        </p:txBody>
      </p:sp>
      <p:pic>
        <p:nvPicPr>
          <p:cNvPr id="4" name="Google Shape;246;p9">
            <a:extLst>
              <a:ext uri="{FF2B5EF4-FFF2-40B4-BE49-F238E27FC236}">
                <a16:creationId xmlns:a16="http://schemas.microsoft.com/office/drawing/2014/main" id="{40CB5113-7C20-3B9E-EA80-2BCFB5C38D29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242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1775" y="0"/>
            <a:ext cx="201622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6763892" y="771302"/>
            <a:ext cx="1800200" cy="1440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5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C8A5B-F30F-9008-E22A-5B6238364517}"/>
              </a:ext>
            </a:extLst>
          </p:cNvPr>
          <p:cNvSpPr txBox="1"/>
          <p:nvPr/>
        </p:nvSpPr>
        <p:spPr>
          <a:xfrm>
            <a:off x="371377" y="1682899"/>
            <a:ext cx="6224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Bernegosiasi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dengan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vendor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sebelum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menandatangani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kontrak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meminta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penawaran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terbaik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adalah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suatu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keputusan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yang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cerdas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bijak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untuk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manajemen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keuangan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UMKM.</a:t>
            </a:r>
          </a:p>
        </p:txBody>
      </p:sp>
      <p:pic>
        <p:nvPicPr>
          <p:cNvPr id="4" name="Google Shape;246;p9">
            <a:extLst>
              <a:ext uri="{FF2B5EF4-FFF2-40B4-BE49-F238E27FC236}">
                <a16:creationId xmlns:a16="http://schemas.microsoft.com/office/drawing/2014/main" id="{05F4DD89-C6C5-D523-38CD-DAFFBE06A3BC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AC497F-DE26-7F2C-23A8-98FBA21412D1}"/>
              </a:ext>
            </a:extLst>
          </p:cNvPr>
          <p:cNvSpPr txBox="1"/>
          <p:nvPr/>
        </p:nvSpPr>
        <p:spPr>
          <a:xfrm>
            <a:off x="324927" y="398671"/>
            <a:ext cx="6477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Benegosiasi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dengan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Vendor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atau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Supplier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Sebelum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Mengonfirmasi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Kontrak</a:t>
            </a:r>
            <a:endParaRPr lang="en-ID" sz="2000" b="1" i="0" u="none" strike="noStrike" dirty="0">
              <a:solidFill>
                <a:srgbClr val="2B2A35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010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1775" y="0"/>
            <a:ext cx="201622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6763892" y="771302"/>
            <a:ext cx="1800200" cy="1440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6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3079DB-DF9A-D8C0-D937-BFD91729A0E8}"/>
              </a:ext>
            </a:extLst>
          </p:cNvPr>
          <p:cNvSpPr txBox="1"/>
          <p:nvPr/>
        </p:nvSpPr>
        <p:spPr>
          <a:xfrm>
            <a:off x="323528" y="263470"/>
            <a:ext cx="6294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Investasi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Terhadap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 Software 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Akuntansi</a:t>
            </a:r>
            <a:endParaRPr lang="en-ID" sz="2000" b="1" i="0" u="none" strike="noStrike" dirty="0">
              <a:solidFill>
                <a:srgbClr val="2B2A35"/>
              </a:solidFill>
              <a:effectLst/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C8A5B-F30F-9008-E22A-5B6238364517}"/>
              </a:ext>
            </a:extLst>
          </p:cNvPr>
          <p:cNvSpPr txBox="1"/>
          <p:nvPr/>
        </p:nvSpPr>
        <p:spPr>
          <a:xfrm>
            <a:off x="358594" y="1537578"/>
            <a:ext cx="62243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Dengan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kemajuan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teknologi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informatika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,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siapa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pun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dapat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menguasai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dasar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dasar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akuntansi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memastikan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catatan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keuangan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mereka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teratur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. Kita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hanya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perlu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menggunakan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software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akuntansi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berkualitas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.</a:t>
            </a:r>
          </a:p>
          <a:p>
            <a:endParaRPr lang="en-ID" altLang="ko-KR" sz="2000" dirty="0">
              <a:latin typeface="Karla" pitchFamily="2" charset="0"/>
              <a:cs typeface="Arial" pitchFamily="34" charset="0"/>
            </a:endParaRPr>
          </a:p>
          <a:p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Contoh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: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Buku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Kas,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Buku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Warung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,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Moodah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,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Teman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Bisnis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.</a:t>
            </a:r>
            <a:endParaRPr lang="ko-KR" altLang="en-US" sz="2000" dirty="0">
              <a:latin typeface="Karla" pitchFamily="2" charset="0"/>
              <a:cs typeface="Arial" pitchFamily="34" charset="0"/>
            </a:endParaRPr>
          </a:p>
        </p:txBody>
      </p:sp>
      <p:pic>
        <p:nvPicPr>
          <p:cNvPr id="4" name="Google Shape;246;p9">
            <a:extLst>
              <a:ext uri="{FF2B5EF4-FFF2-40B4-BE49-F238E27FC236}">
                <a16:creationId xmlns:a16="http://schemas.microsoft.com/office/drawing/2014/main" id="{AD43C941-49E7-DAE9-478A-ABC5359AB290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926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83518"/>
            <a:ext cx="9144000" cy="576064"/>
          </a:xfrm>
        </p:spPr>
        <p:txBody>
          <a:bodyPr/>
          <a:lstStyle/>
          <a:p>
            <a:r>
              <a:rPr lang="en-US" altLang="ko-KR" dirty="0"/>
              <a:t>BUKU ARUS KAS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67839" y="1659452"/>
            <a:ext cx="5684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Karla" pitchFamily="2" charset="0"/>
                <a:cs typeface="Arial" pitchFamily="34" charset="0"/>
              </a:rPr>
              <a:t>Mencatat keluar-masuknya uang secara rill dalam suatu periode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Karla" pitchFamily="2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059582"/>
            <a:ext cx="745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9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>
            <a:off x="7452320" y="1290122"/>
            <a:ext cx="745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9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Google Shape;246;p9">
            <a:extLst>
              <a:ext uri="{FF2B5EF4-FFF2-40B4-BE49-F238E27FC236}">
                <a16:creationId xmlns:a16="http://schemas.microsoft.com/office/drawing/2014/main" id="{0DAFB2AF-5A1D-8D84-842F-B6664D7897C0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00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1775" y="0"/>
            <a:ext cx="201622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Google Shape;246;p9">
            <a:extLst>
              <a:ext uri="{FF2B5EF4-FFF2-40B4-BE49-F238E27FC236}">
                <a16:creationId xmlns:a16="http://schemas.microsoft.com/office/drawing/2014/main" id="{7FCA3FDB-995E-ACE5-DA0D-AB9989F1CD98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E45F0B-6C3F-F32A-9DE5-1FB9C3B1A9E4}"/>
              </a:ext>
            </a:extLst>
          </p:cNvPr>
          <p:cNvSpPr txBox="1"/>
          <p:nvPr/>
        </p:nvSpPr>
        <p:spPr>
          <a:xfrm>
            <a:off x="319874" y="445045"/>
            <a:ext cx="5705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Contoh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Buku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</a:t>
            </a:r>
            <a:r>
              <a:rPr lang="en-ID" sz="2000" b="1" i="0" u="none" strike="noStrike" dirty="0" err="1">
                <a:solidFill>
                  <a:srgbClr val="2B2A35"/>
                </a:solidFill>
                <a:effectLst/>
                <a:latin typeface="+mj-lt"/>
              </a:rPr>
              <a:t>Arus</a:t>
            </a:r>
            <a:r>
              <a:rPr lang="en-ID" sz="2000" b="1" i="0" u="none" strike="noStrike" dirty="0">
                <a:solidFill>
                  <a:srgbClr val="2B2A35"/>
                </a:solidFill>
                <a:effectLst/>
                <a:latin typeface="+mj-lt"/>
              </a:rPr>
              <a:t> Kas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77EF90-EAA1-8E7F-BBF4-BAD875CF5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650044"/>
            <a:ext cx="5332126" cy="15697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A3BB1F-D328-C505-B838-E32F5707F3B4}"/>
              </a:ext>
            </a:extLst>
          </p:cNvPr>
          <p:cNvSpPr txBox="1"/>
          <p:nvPr/>
        </p:nvSpPr>
        <p:spPr>
          <a:xfrm>
            <a:off x="611560" y="3372500"/>
            <a:ext cx="62243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err="1">
                <a:latin typeface="Karla" pitchFamily="2" charset="0"/>
                <a:cs typeface="Arial" pitchFamily="34" charset="0"/>
              </a:rPr>
              <a:t>Kenaikan</a:t>
            </a:r>
            <a:r>
              <a:rPr lang="en-US" altLang="ko-KR" sz="1600" dirty="0">
                <a:latin typeface="Karla" pitchFamily="2" charset="0"/>
                <a:cs typeface="Arial" pitchFamily="34" charset="0"/>
              </a:rPr>
              <a:t> </a:t>
            </a:r>
            <a:r>
              <a:rPr lang="en-US" altLang="ko-KR" sz="1600" dirty="0" err="1">
                <a:latin typeface="Karla" pitchFamily="2" charset="0"/>
                <a:cs typeface="Arial" pitchFamily="34" charset="0"/>
              </a:rPr>
              <a:t>saldo</a:t>
            </a:r>
            <a:r>
              <a:rPr lang="en-US" altLang="ko-KR" sz="1600" dirty="0">
                <a:latin typeface="Karla" pitchFamily="2" charset="0"/>
                <a:cs typeface="Arial" pitchFamily="34" charset="0"/>
              </a:rPr>
              <a:t> kas = Rp7.500.000-Rp5.500.000 = </a:t>
            </a:r>
            <a:r>
              <a:rPr lang="en-US" altLang="ko-KR" sz="1600" b="1" dirty="0">
                <a:latin typeface="Karla" pitchFamily="2" charset="0"/>
                <a:cs typeface="Arial" pitchFamily="34" charset="0"/>
              </a:rPr>
              <a:t>Rp2.000.000</a:t>
            </a:r>
            <a:endParaRPr lang="ko-KR" altLang="en-US" sz="1600" b="1" dirty="0">
              <a:latin typeface="Karla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06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1775" y="0"/>
            <a:ext cx="201622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6763892" y="771302"/>
            <a:ext cx="1800200" cy="1440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QUOTE TODAY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3" name="Google Shape;246;p9">
            <a:extLst>
              <a:ext uri="{FF2B5EF4-FFF2-40B4-BE49-F238E27FC236}">
                <a16:creationId xmlns:a16="http://schemas.microsoft.com/office/drawing/2014/main" id="{7FCA3FDB-995E-ACE5-DA0D-AB9989F1CD98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07EB6-6F8A-E4C3-520B-0D22586FAAB9}"/>
              </a:ext>
            </a:extLst>
          </p:cNvPr>
          <p:cNvSpPr txBox="1"/>
          <p:nvPr/>
        </p:nvSpPr>
        <p:spPr>
          <a:xfrm>
            <a:off x="426233" y="2196034"/>
            <a:ext cx="6224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altLang="ko-KR" sz="2000" dirty="0">
                <a:latin typeface="Karla" pitchFamily="2" charset="0"/>
                <a:cs typeface="Arial" pitchFamily="34" charset="0"/>
              </a:rPr>
              <a:t>“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Luangkan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waktu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untuk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belajar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mengatur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keuangan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bisnis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pastikan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bahwa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setiap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keputusan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bisnis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Anda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ternilai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realistis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 dan </a:t>
            </a:r>
            <a:r>
              <a:rPr lang="en-ID" altLang="ko-KR" sz="2000" dirty="0" err="1">
                <a:latin typeface="Karla" pitchFamily="2" charset="0"/>
                <a:cs typeface="Arial" pitchFamily="34" charset="0"/>
              </a:rPr>
              <a:t>aman</a:t>
            </a:r>
            <a:r>
              <a:rPr lang="en-ID" altLang="ko-KR" sz="2000" dirty="0">
                <a:latin typeface="Karla" pitchFamily="2" charset="0"/>
                <a:cs typeface="Arial" pitchFamily="34" charset="0"/>
              </a:rPr>
              <a:t>.”</a:t>
            </a:r>
            <a:endParaRPr lang="ko-KR" altLang="en-US" sz="2000" dirty="0">
              <a:latin typeface="Karla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3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3561194"/>
            <a:ext cx="9144000" cy="576063"/>
          </a:xfrm>
        </p:spPr>
        <p:txBody>
          <a:bodyPr/>
          <a:lstStyle/>
          <a:p>
            <a:r>
              <a:rPr lang="en-US" altLang="ko-KR" sz="3600" dirty="0"/>
              <a:t>Matur </a:t>
            </a:r>
            <a:r>
              <a:rPr lang="en-US" altLang="ko-KR" sz="3600" dirty="0" err="1"/>
              <a:t>nuwun</a:t>
            </a:r>
            <a:endParaRPr lang="ko-KR" altLang="en-US" sz="3600" dirty="0"/>
          </a:p>
        </p:txBody>
      </p:sp>
      <p:pic>
        <p:nvPicPr>
          <p:cNvPr id="4" name="Google Shape;246;p9">
            <a:extLst>
              <a:ext uri="{FF2B5EF4-FFF2-40B4-BE49-F238E27FC236}">
                <a16:creationId xmlns:a16="http://schemas.microsoft.com/office/drawing/2014/main" id="{7BDC3E59-B003-F7E9-D103-D68D33F6EC9D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816" b="89298"/>
          <a:stretch/>
        </p:blipFill>
        <p:spPr>
          <a:xfrm>
            <a:off x="7780421" y="0"/>
            <a:ext cx="1363579" cy="73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45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Our Team Layout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51520" y="3350185"/>
            <a:ext cx="1656184" cy="1366330"/>
            <a:chOff x="251520" y="3350185"/>
            <a:chExt cx="1656184" cy="1366330"/>
          </a:xfrm>
        </p:grpSpPr>
        <p:grpSp>
          <p:nvGrpSpPr>
            <p:cNvPr id="12" name="Group 11"/>
            <p:cNvGrpSpPr/>
            <p:nvPr/>
          </p:nvGrpSpPr>
          <p:grpSpPr>
            <a:xfrm>
              <a:off x="251520" y="3350185"/>
              <a:ext cx="1656184" cy="511791"/>
              <a:chOff x="3779911" y="3327771"/>
              <a:chExt cx="1584178" cy="511791"/>
            </a:xfrm>
            <a:noFill/>
          </p:grpSpPr>
          <p:sp>
            <p:nvSpPr>
              <p:cNvPr id="13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Name Here</a:t>
                </a:r>
              </a:p>
            </p:txBody>
          </p:sp>
          <p:sp>
            <p:nvSpPr>
              <p:cNvPr id="14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200" b="1" dirty="0">
                    <a:solidFill>
                      <a:schemeClr val="accent1"/>
                    </a:solidFill>
                    <a:cs typeface="Arial" pitchFamily="34" charset="0"/>
                  </a:rPr>
                  <a:t>Programmer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51520" y="3885518"/>
              <a:ext cx="16561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579609" y="3350185"/>
            <a:ext cx="1656184" cy="1366330"/>
            <a:chOff x="251520" y="3350185"/>
            <a:chExt cx="1656184" cy="1366330"/>
          </a:xfrm>
        </p:grpSpPr>
        <p:grpSp>
          <p:nvGrpSpPr>
            <p:cNvPr id="18" name="Group 17"/>
            <p:cNvGrpSpPr/>
            <p:nvPr/>
          </p:nvGrpSpPr>
          <p:grpSpPr>
            <a:xfrm>
              <a:off x="251520" y="3350185"/>
              <a:ext cx="1656184" cy="511791"/>
              <a:chOff x="3779911" y="3327771"/>
              <a:chExt cx="1584178" cy="511791"/>
            </a:xfrm>
            <a:noFill/>
          </p:grpSpPr>
          <p:sp>
            <p:nvSpPr>
              <p:cNvPr id="20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Name Here</a:t>
                </a:r>
              </a:p>
            </p:txBody>
          </p:sp>
          <p:sp>
            <p:nvSpPr>
              <p:cNvPr id="21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200" b="1" dirty="0">
                    <a:solidFill>
                      <a:schemeClr val="accent1"/>
                    </a:solidFill>
                    <a:cs typeface="Arial" pitchFamily="34" charset="0"/>
                  </a:rPr>
                  <a:t>Programmer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251520" y="3885518"/>
              <a:ext cx="16561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907698" y="3350185"/>
            <a:ext cx="1656184" cy="1366330"/>
            <a:chOff x="251520" y="3350185"/>
            <a:chExt cx="1656184" cy="1366330"/>
          </a:xfrm>
        </p:grpSpPr>
        <p:grpSp>
          <p:nvGrpSpPr>
            <p:cNvPr id="23" name="Group 22"/>
            <p:cNvGrpSpPr/>
            <p:nvPr/>
          </p:nvGrpSpPr>
          <p:grpSpPr>
            <a:xfrm>
              <a:off x="251520" y="3350185"/>
              <a:ext cx="1656184" cy="511791"/>
              <a:chOff x="3779911" y="3327771"/>
              <a:chExt cx="1584178" cy="511791"/>
            </a:xfrm>
            <a:noFill/>
          </p:grpSpPr>
          <p:sp>
            <p:nvSpPr>
              <p:cNvPr id="25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Name Here</a:t>
                </a:r>
              </a:p>
            </p:txBody>
          </p:sp>
          <p:sp>
            <p:nvSpPr>
              <p:cNvPr id="26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200" b="1" dirty="0">
                    <a:solidFill>
                      <a:schemeClr val="accent1"/>
                    </a:solidFill>
                    <a:cs typeface="Arial" pitchFamily="34" charset="0"/>
                  </a:rPr>
                  <a:t>Programmer</a:t>
                </a: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51520" y="3885518"/>
              <a:ext cx="16561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235788" y="3350185"/>
            <a:ext cx="1656184" cy="1366330"/>
            <a:chOff x="251520" y="3350185"/>
            <a:chExt cx="1656184" cy="1366330"/>
          </a:xfrm>
        </p:grpSpPr>
        <p:grpSp>
          <p:nvGrpSpPr>
            <p:cNvPr id="28" name="Group 27"/>
            <p:cNvGrpSpPr/>
            <p:nvPr/>
          </p:nvGrpSpPr>
          <p:grpSpPr>
            <a:xfrm>
              <a:off x="251520" y="3350185"/>
              <a:ext cx="1656184" cy="511791"/>
              <a:chOff x="3779911" y="3327771"/>
              <a:chExt cx="1584178" cy="511791"/>
            </a:xfrm>
            <a:noFill/>
          </p:grpSpPr>
          <p:sp>
            <p:nvSpPr>
              <p:cNvPr id="30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Name Here</a:t>
                </a:r>
              </a:p>
            </p:txBody>
          </p:sp>
          <p:sp>
            <p:nvSpPr>
              <p:cNvPr id="31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200" b="1" dirty="0">
                    <a:solidFill>
                      <a:schemeClr val="accent1"/>
                    </a:solidFill>
                    <a:cs typeface="Arial" pitchFamily="34" charset="0"/>
                  </a:rPr>
                  <a:t>Programmer</a:t>
                </a: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51520" y="3885518"/>
              <a:ext cx="16561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1C153C51-869D-4B56-A0F6-8DF088F4003A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29FD51A2-334B-40FC-803A-39FE4F524BBC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33" name="그림 개체 틀 32">
            <a:extLst>
              <a:ext uri="{FF2B5EF4-FFF2-40B4-BE49-F238E27FC236}">
                <a16:creationId xmlns:a16="http://schemas.microsoft.com/office/drawing/2014/main" id="{43A8F909-FEB5-444D-A52E-B6704F463417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E8352AB9-680C-47B5-8F98-4E774E9FD608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3860310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Timeline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7584" y="2696881"/>
            <a:ext cx="92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2015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69055" y="2696881"/>
            <a:ext cx="92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2016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0526" y="2696881"/>
            <a:ext cx="92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2017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51997" y="2696881"/>
            <a:ext cx="92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2018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93471" y="2696881"/>
            <a:ext cx="92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2019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3792" y="2891713"/>
            <a:ext cx="7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/>
        </p:nvSpPr>
        <p:spPr>
          <a:xfrm>
            <a:off x="3355263" y="2891713"/>
            <a:ext cx="7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/>
        </p:nvSpPr>
        <p:spPr>
          <a:xfrm>
            <a:off x="4996734" y="2891713"/>
            <a:ext cx="7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/>
        </p:nvSpPr>
        <p:spPr>
          <a:xfrm>
            <a:off x="6638205" y="2891713"/>
            <a:ext cx="7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421670" y="3195125"/>
            <a:ext cx="1734772" cy="1248833"/>
            <a:chOff x="421670" y="2818111"/>
            <a:chExt cx="1734772" cy="1248833"/>
          </a:xfrm>
        </p:grpSpPr>
        <p:sp>
          <p:nvSpPr>
            <p:cNvPr id="15" name="TextBox 14"/>
            <p:cNvSpPr txBox="1"/>
            <p:nvPr/>
          </p:nvSpPr>
          <p:spPr>
            <a:xfrm>
              <a:off x="421670" y="2818111"/>
              <a:ext cx="17347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1670" y="3886944"/>
              <a:ext cx="1734772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63141" y="1429033"/>
            <a:ext cx="1734772" cy="1255148"/>
            <a:chOff x="2063141" y="1065139"/>
            <a:chExt cx="1734772" cy="1255148"/>
          </a:xfrm>
        </p:grpSpPr>
        <p:sp>
          <p:nvSpPr>
            <p:cNvPr id="16" name="TextBox 15"/>
            <p:cNvSpPr txBox="1"/>
            <p:nvPr/>
          </p:nvSpPr>
          <p:spPr>
            <a:xfrm>
              <a:off x="2063141" y="1304624"/>
              <a:ext cx="17347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063141" y="1065139"/>
              <a:ext cx="1734772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636354" y="3195125"/>
            <a:ext cx="1734772" cy="1248833"/>
            <a:chOff x="421670" y="2818111"/>
            <a:chExt cx="1734772" cy="1248833"/>
          </a:xfrm>
        </p:grpSpPr>
        <p:sp>
          <p:nvSpPr>
            <p:cNvPr id="21" name="TextBox 20"/>
            <p:cNvSpPr txBox="1"/>
            <p:nvPr/>
          </p:nvSpPr>
          <p:spPr>
            <a:xfrm>
              <a:off x="421670" y="2818111"/>
              <a:ext cx="17347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21670" y="3886944"/>
              <a:ext cx="1734772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987557" y="3195125"/>
            <a:ext cx="1734772" cy="1248833"/>
            <a:chOff x="421670" y="2818111"/>
            <a:chExt cx="1734772" cy="1248833"/>
          </a:xfrm>
        </p:grpSpPr>
        <p:sp>
          <p:nvSpPr>
            <p:cNvPr id="24" name="TextBox 23"/>
            <p:cNvSpPr txBox="1"/>
            <p:nvPr/>
          </p:nvSpPr>
          <p:spPr>
            <a:xfrm>
              <a:off x="421670" y="2818111"/>
              <a:ext cx="17347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1670" y="3886944"/>
              <a:ext cx="1734772" cy="18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371126" y="1429033"/>
            <a:ext cx="1734772" cy="1255148"/>
            <a:chOff x="2063141" y="1065139"/>
            <a:chExt cx="1734772" cy="1255148"/>
          </a:xfrm>
        </p:grpSpPr>
        <p:sp>
          <p:nvSpPr>
            <p:cNvPr id="28" name="TextBox 27"/>
            <p:cNvSpPr txBox="1"/>
            <p:nvPr/>
          </p:nvSpPr>
          <p:spPr>
            <a:xfrm>
              <a:off x="2063141" y="1304624"/>
              <a:ext cx="17347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063141" y="1065139"/>
              <a:ext cx="1734772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0366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872859" y="2000387"/>
            <a:ext cx="370595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Rectangle 24"/>
          <p:cNvSpPr/>
          <p:nvPr/>
        </p:nvSpPr>
        <p:spPr>
          <a:xfrm>
            <a:off x="4872859" y="2738677"/>
            <a:ext cx="370595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Rectangle 25"/>
          <p:cNvSpPr/>
          <p:nvPr/>
        </p:nvSpPr>
        <p:spPr>
          <a:xfrm>
            <a:off x="4872859" y="3476967"/>
            <a:ext cx="370595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058860" y="987781"/>
            <a:ext cx="1052368" cy="3696329"/>
            <a:chOff x="4058860" y="987781"/>
            <a:chExt cx="1052368" cy="3696329"/>
          </a:xfrm>
        </p:grpSpPr>
        <p:sp>
          <p:nvSpPr>
            <p:cNvPr id="6" name="Rectangle 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Rectangle 8"/>
            <p:cNvSpPr/>
            <p:nvPr/>
          </p:nvSpPr>
          <p:spPr>
            <a:xfrm>
              <a:off x="4468857" y="3793500"/>
              <a:ext cx="200342" cy="872829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2"/>
            <p:cNvSpPr/>
            <p:nvPr/>
          </p:nvSpPr>
          <p:spPr>
            <a:xfrm>
              <a:off x="4291066" y="1891296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2"/>
            <p:cNvSpPr/>
            <p:nvPr/>
          </p:nvSpPr>
          <p:spPr>
            <a:xfrm>
              <a:off x="4486591" y="1953886"/>
              <a:ext cx="196906" cy="1950905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2"/>
            <p:cNvSpPr/>
            <p:nvPr/>
          </p:nvSpPr>
          <p:spPr>
            <a:xfrm>
              <a:off x="4683483" y="1895514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Parallelogram 15"/>
            <p:cNvSpPr/>
            <p:nvPr/>
          </p:nvSpPr>
          <p:spPr>
            <a:xfrm rot="16200000">
              <a:off x="4098945" y="947696"/>
              <a:ext cx="972197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683568" y="2013823"/>
            <a:ext cx="370595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ectangle 21"/>
          <p:cNvSpPr/>
          <p:nvPr/>
        </p:nvSpPr>
        <p:spPr>
          <a:xfrm>
            <a:off x="683568" y="2752113"/>
            <a:ext cx="370595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Rectangle 22"/>
          <p:cNvSpPr/>
          <p:nvPr/>
        </p:nvSpPr>
        <p:spPr>
          <a:xfrm>
            <a:off x="683568" y="3490403"/>
            <a:ext cx="370595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081675" y="2026498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81675" y="2743103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81675" y="3523624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91680" y="2045722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91680" y="2762327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91680" y="3542848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11228" y="2393629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11228" y="3150268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11228" y="3906907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6278" y="2407529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6278" y="3164168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86278" y="3920807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27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oid 18"/>
          <p:cNvSpPr/>
          <p:nvPr/>
        </p:nvSpPr>
        <p:spPr>
          <a:xfrm rot="5400000">
            <a:off x="3551985" y="2172250"/>
            <a:ext cx="2736052" cy="1518828"/>
          </a:xfrm>
          <a:prstGeom prst="trapezoid">
            <a:avLst>
              <a:gd name="adj" fmla="val 72234"/>
            </a:avLst>
          </a:prstGeom>
          <a:gradFill>
            <a:gsLst>
              <a:gs pos="0">
                <a:schemeClr val="accent1">
                  <a:lumMod val="50000"/>
                  <a:lumOff val="5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1681" y="1399883"/>
            <a:ext cx="540000" cy="306001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ounded Rectangle 5"/>
          <p:cNvSpPr/>
          <p:nvPr/>
        </p:nvSpPr>
        <p:spPr>
          <a:xfrm>
            <a:off x="1403648" y="1399883"/>
            <a:ext cx="540000" cy="30600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ounded Rectangle 6"/>
          <p:cNvSpPr/>
          <p:nvPr/>
        </p:nvSpPr>
        <p:spPr>
          <a:xfrm>
            <a:off x="2155615" y="1399883"/>
            <a:ext cx="540000" cy="306001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ounded Rectangle 7"/>
          <p:cNvSpPr/>
          <p:nvPr/>
        </p:nvSpPr>
        <p:spPr>
          <a:xfrm>
            <a:off x="2907582" y="1399883"/>
            <a:ext cx="540000" cy="306001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ounded Rectangle 8"/>
          <p:cNvSpPr/>
          <p:nvPr/>
        </p:nvSpPr>
        <p:spPr>
          <a:xfrm>
            <a:off x="3659549" y="1399883"/>
            <a:ext cx="540000" cy="306001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5245101" y="2317823"/>
            <a:ext cx="1224136" cy="12241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588224" y="2419626"/>
            <a:ext cx="2304256" cy="1048024"/>
            <a:chOff x="803640" y="3362835"/>
            <a:chExt cx="2059657" cy="1048024"/>
          </a:xfrm>
        </p:grpSpPr>
        <p:sp>
          <p:nvSpPr>
            <p:cNvPr id="12" name="TextBox 11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3411746">
            <a:off x="5587356" y="2382006"/>
            <a:ext cx="480665" cy="1023698"/>
            <a:chOff x="6777274" y="1831284"/>
            <a:chExt cx="552841" cy="1177414"/>
          </a:xfrm>
        </p:grpSpPr>
        <p:grpSp>
          <p:nvGrpSpPr>
            <p:cNvPr id="15" name="Group 14"/>
            <p:cNvGrpSpPr/>
            <p:nvPr/>
          </p:nvGrpSpPr>
          <p:grpSpPr>
            <a:xfrm>
              <a:off x="6939980" y="1831284"/>
              <a:ext cx="385719" cy="718117"/>
              <a:chOff x="6783521" y="1654812"/>
              <a:chExt cx="726841" cy="1353205"/>
            </a:xfrm>
          </p:grpSpPr>
          <p:sp>
            <p:nvSpPr>
              <p:cNvPr id="17" name="Freeform 16"/>
              <p:cNvSpPr/>
              <p:nvPr/>
            </p:nvSpPr>
            <p:spPr>
              <a:xfrm>
                <a:off x="6783521" y="1886618"/>
                <a:ext cx="726841" cy="1121399"/>
              </a:xfrm>
              <a:custGeom>
                <a:avLst/>
                <a:gdLst/>
                <a:ahLst/>
                <a:cxnLst/>
                <a:rect l="l" t="t" r="r" b="b"/>
                <a:pathLst>
                  <a:path w="726841" h="1121399">
                    <a:moveTo>
                      <a:pt x="236325" y="1049494"/>
                    </a:moveTo>
                    <a:lnTo>
                      <a:pt x="495287" y="1049494"/>
                    </a:lnTo>
                    <a:cubicBezTo>
                      <a:pt x="491080" y="1064561"/>
                      <a:pt x="487966" y="1079199"/>
                      <a:pt x="485273" y="1093187"/>
                    </a:cubicBezTo>
                    <a:lnTo>
                      <a:pt x="245258" y="1092728"/>
                    </a:lnTo>
                    <a:close/>
                    <a:moveTo>
                      <a:pt x="363421" y="203844"/>
                    </a:moveTo>
                    <a:cubicBezTo>
                      <a:pt x="401307" y="203844"/>
                      <a:pt x="432020" y="234557"/>
                      <a:pt x="432020" y="272443"/>
                    </a:cubicBezTo>
                    <a:cubicBezTo>
                      <a:pt x="432020" y="310329"/>
                      <a:pt x="401307" y="341042"/>
                      <a:pt x="363421" y="341042"/>
                    </a:cubicBezTo>
                    <a:cubicBezTo>
                      <a:pt x="325534" y="341042"/>
                      <a:pt x="294821" y="310329"/>
                      <a:pt x="294821" y="272443"/>
                    </a:cubicBezTo>
                    <a:cubicBezTo>
                      <a:pt x="294821" y="234557"/>
                      <a:pt x="325534" y="203844"/>
                      <a:pt x="363421" y="203844"/>
                    </a:cubicBezTo>
                    <a:close/>
                    <a:moveTo>
                      <a:pt x="363421" y="135244"/>
                    </a:moveTo>
                    <a:cubicBezTo>
                      <a:pt x="287648" y="135244"/>
                      <a:pt x="226222" y="196671"/>
                      <a:pt x="226222" y="272443"/>
                    </a:cubicBezTo>
                    <a:cubicBezTo>
                      <a:pt x="226222" y="348216"/>
                      <a:pt x="287648" y="409642"/>
                      <a:pt x="363421" y="409642"/>
                    </a:cubicBezTo>
                    <a:cubicBezTo>
                      <a:pt x="439193" y="409642"/>
                      <a:pt x="500619" y="348216"/>
                      <a:pt x="500619" y="272443"/>
                    </a:cubicBezTo>
                    <a:cubicBezTo>
                      <a:pt x="500619" y="196671"/>
                      <a:pt x="439193" y="135244"/>
                      <a:pt x="363421" y="135244"/>
                    </a:cubicBezTo>
                    <a:close/>
                    <a:moveTo>
                      <a:pt x="196200" y="0"/>
                    </a:moveTo>
                    <a:cubicBezTo>
                      <a:pt x="300307" y="58658"/>
                      <a:pt x="427219" y="59450"/>
                      <a:pt x="531959" y="2129"/>
                    </a:cubicBezTo>
                    <a:cubicBezTo>
                      <a:pt x="645195" y="251105"/>
                      <a:pt x="615578" y="521951"/>
                      <a:pt x="565642" y="749813"/>
                    </a:cubicBezTo>
                    <a:lnTo>
                      <a:pt x="726841" y="904479"/>
                    </a:lnTo>
                    <a:lnTo>
                      <a:pt x="700460" y="1113326"/>
                    </a:lnTo>
                    <a:lnTo>
                      <a:pt x="510728" y="982128"/>
                    </a:lnTo>
                    <a:lnTo>
                      <a:pt x="503274" y="1014651"/>
                    </a:lnTo>
                    <a:lnTo>
                      <a:pt x="228241" y="1014651"/>
                    </a:lnTo>
                    <a:cubicBezTo>
                      <a:pt x="226194" y="1005458"/>
                      <a:pt x="223902" y="996068"/>
                      <a:pt x="221524" y="986461"/>
                    </a:cubicBezTo>
                    <a:lnTo>
                      <a:pt x="26381" y="1121399"/>
                    </a:lnTo>
                    <a:lnTo>
                      <a:pt x="0" y="912552"/>
                    </a:lnTo>
                    <a:lnTo>
                      <a:pt x="162681" y="756465"/>
                    </a:lnTo>
                    <a:lnTo>
                      <a:pt x="163137" y="757906"/>
                    </a:lnTo>
                    <a:lnTo>
                      <a:pt x="165881" y="748957"/>
                    </a:lnTo>
                    <a:cubicBezTo>
                      <a:pt x="117348" y="521774"/>
                      <a:pt x="87568" y="246912"/>
                      <a:pt x="196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6997804" y="1654812"/>
                <a:ext cx="298274" cy="244742"/>
              </a:xfrm>
              <a:custGeom>
                <a:avLst/>
                <a:gdLst/>
                <a:ahLst/>
                <a:cxnLst/>
                <a:rect l="l" t="t" r="r" b="b"/>
                <a:pathLst>
                  <a:path w="298274" h="244742">
                    <a:moveTo>
                      <a:pt x="147328" y="0"/>
                    </a:moveTo>
                    <a:cubicBezTo>
                      <a:pt x="212319" y="65590"/>
                      <a:pt x="261867" y="134854"/>
                      <a:pt x="298274" y="206570"/>
                    </a:cubicBezTo>
                    <a:cubicBezTo>
                      <a:pt x="205418" y="258299"/>
                      <a:pt x="92251" y="257374"/>
                      <a:pt x="0" y="204273"/>
                    </a:cubicBezTo>
                    <a:cubicBezTo>
                      <a:pt x="35363" y="132633"/>
                      <a:pt x="83678" y="64016"/>
                      <a:pt x="1473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6" name="Freeform 15"/>
            <p:cNvSpPr/>
            <p:nvPr/>
          </p:nvSpPr>
          <p:spPr>
            <a:xfrm>
              <a:off x="6777274" y="2572267"/>
              <a:ext cx="552841" cy="436431"/>
            </a:xfrm>
            <a:custGeom>
              <a:avLst/>
              <a:gdLst/>
              <a:ahLst/>
              <a:cxnLst/>
              <a:rect l="l" t="t" r="r" b="b"/>
              <a:pathLst>
                <a:path w="935319" h="738371">
                  <a:moveTo>
                    <a:pt x="570246" y="5904"/>
                  </a:moveTo>
                  <a:cubicBezTo>
                    <a:pt x="462283" y="64891"/>
                    <a:pt x="426421" y="317189"/>
                    <a:pt x="649701" y="474399"/>
                  </a:cubicBezTo>
                  <a:cubicBezTo>
                    <a:pt x="593836" y="327977"/>
                    <a:pt x="630970" y="255746"/>
                    <a:pt x="667057" y="182470"/>
                  </a:cubicBezTo>
                  <a:cubicBezTo>
                    <a:pt x="667659" y="219721"/>
                    <a:pt x="629598" y="299814"/>
                    <a:pt x="723199" y="346469"/>
                  </a:cubicBezTo>
                  <a:cubicBezTo>
                    <a:pt x="679394" y="206128"/>
                    <a:pt x="864427" y="161920"/>
                    <a:pt x="670152" y="6949"/>
                  </a:cubicBezTo>
                  <a:cubicBezTo>
                    <a:pt x="951156" y="47548"/>
                    <a:pt x="868526" y="190548"/>
                    <a:pt x="935319" y="334595"/>
                  </a:cubicBezTo>
                  <a:cubicBezTo>
                    <a:pt x="886447" y="343095"/>
                    <a:pt x="815632" y="212619"/>
                    <a:pt x="831546" y="274410"/>
                  </a:cubicBezTo>
                  <a:cubicBezTo>
                    <a:pt x="915063" y="518579"/>
                    <a:pt x="665249" y="525551"/>
                    <a:pt x="744586" y="738371"/>
                  </a:cubicBezTo>
                  <a:cubicBezTo>
                    <a:pt x="498005" y="724435"/>
                    <a:pt x="570128" y="495242"/>
                    <a:pt x="454164" y="439509"/>
                  </a:cubicBezTo>
                  <a:cubicBezTo>
                    <a:pt x="422689" y="433882"/>
                    <a:pt x="384944" y="459601"/>
                    <a:pt x="454829" y="574141"/>
                  </a:cubicBezTo>
                  <a:cubicBezTo>
                    <a:pt x="47812" y="270832"/>
                    <a:pt x="333584" y="22904"/>
                    <a:pt x="570246" y="5904"/>
                  </a:cubicBezTo>
                  <a:close/>
                  <a:moveTo>
                    <a:pt x="0" y="0"/>
                  </a:moveTo>
                  <a:lnTo>
                    <a:pt x="9284" y="0"/>
                  </a:lnTo>
                  <a:lnTo>
                    <a:pt x="746" y="59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690633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Oval 19"/>
          <p:cNvSpPr/>
          <p:nvPr/>
        </p:nvSpPr>
        <p:spPr>
          <a:xfrm>
            <a:off x="1442600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>
            <a:off x="2194567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>
            <a:off x="2946534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val 22"/>
          <p:cNvSpPr/>
          <p:nvPr/>
        </p:nvSpPr>
        <p:spPr>
          <a:xfrm>
            <a:off x="3698501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58962" y="1475862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10126" y="1474107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61290" y="1472352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12454" y="1470597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63618" y="1468842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05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264216" y="3011307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487751" y="3011308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1239718" y="3011309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6200000">
            <a:off x="1991685" y="3011310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6200000">
            <a:off x="2743652" y="3011311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539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>
            <a:spLocks/>
          </p:cNvSpPr>
          <p:nvPr/>
        </p:nvSpPr>
        <p:spPr>
          <a:xfrm>
            <a:off x="6516216" y="411510"/>
            <a:ext cx="2492162" cy="15841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Designed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63813" y="2061649"/>
            <a:ext cx="22566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Get a modern PowerPoint  Presentation that is beautifully designed.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F780D82-9754-4A8D-899D-91ED7068BDE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4576FEE-3B58-4EE2-9ED2-09E2A3C2341B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D8511E80-C33A-42EF-BE27-5980A667A731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340720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Oval 6"/>
          <p:cNvSpPr/>
          <p:nvPr/>
        </p:nvSpPr>
        <p:spPr>
          <a:xfrm>
            <a:off x="5460398" y="1296560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5964454" y="3010782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5964454" y="2153671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5460398" y="3867894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Rectangle 9"/>
          <p:cNvSpPr/>
          <p:nvPr/>
        </p:nvSpPr>
        <p:spPr>
          <a:xfrm>
            <a:off x="6127163" y="2326690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6"/>
          <p:cNvSpPr/>
          <p:nvPr/>
        </p:nvSpPr>
        <p:spPr>
          <a:xfrm rot="2700000">
            <a:off x="6166266" y="3115694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Parallelogram 15"/>
          <p:cNvSpPr/>
          <p:nvPr/>
        </p:nvSpPr>
        <p:spPr>
          <a:xfrm rot="16200000">
            <a:off x="5607057" y="1428593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Round Same Side Corner Rectangle 6"/>
          <p:cNvSpPr>
            <a:spLocks noChangeAspect="1"/>
          </p:cNvSpPr>
          <p:nvPr/>
        </p:nvSpPr>
        <p:spPr>
          <a:xfrm rot="2700000">
            <a:off x="5729712" y="3972543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Oval 14"/>
          <p:cNvSpPr/>
          <p:nvPr/>
        </p:nvSpPr>
        <p:spPr>
          <a:xfrm flipH="1">
            <a:off x="2875339" y="1296560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Oval 15"/>
          <p:cNvSpPr/>
          <p:nvPr/>
        </p:nvSpPr>
        <p:spPr>
          <a:xfrm flipH="1">
            <a:off x="2371283" y="3010782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Oval 16"/>
          <p:cNvSpPr/>
          <p:nvPr/>
        </p:nvSpPr>
        <p:spPr>
          <a:xfrm flipH="1">
            <a:off x="2371283" y="2153671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Oval 17"/>
          <p:cNvSpPr/>
          <p:nvPr/>
        </p:nvSpPr>
        <p:spPr>
          <a:xfrm flipH="1">
            <a:off x="2875339" y="3867894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Rectangle 9"/>
          <p:cNvSpPr/>
          <p:nvPr/>
        </p:nvSpPr>
        <p:spPr>
          <a:xfrm flipH="1">
            <a:off x="2533991" y="2326690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Rectangle 16"/>
          <p:cNvSpPr/>
          <p:nvPr/>
        </p:nvSpPr>
        <p:spPr>
          <a:xfrm rot="18900000" flipH="1">
            <a:off x="2573095" y="3115694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Parallelogram 15"/>
          <p:cNvSpPr/>
          <p:nvPr/>
        </p:nvSpPr>
        <p:spPr>
          <a:xfrm rot="5400000" flipH="1">
            <a:off x="3021999" y="1428593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ound Same Side Corner Rectangle 6"/>
          <p:cNvSpPr>
            <a:spLocks noChangeAspect="1"/>
          </p:cNvSpPr>
          <p:nvPr/>
        </p:nvSpPr>
        <p:spPr>
          <a:xfrm rot="18900000" flipH="1">
            <a:off x="3144653" y="3972543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5" name="Group 24"/>
          <p:cNvGrpSpPr/>
          <p:nvPr/>
        </p:nvGrpSpPr>
        <p:grpSpPr>
          <a:xfrm>
            <a:off x="897754" y="1188917"/>
            <a:ext cx="1926735" cy="863358"/>
            <a:chOff x="803640" y="3362835"/>
            <a:chExt cx="2059657" cy="863358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09052" y="2046028"/>
            <a:ext cx="1926735" cy="863358"/>
            <a:chOff x="803640" y="3362835"/>
            <a:chExt cx="2059657" cy="863358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09052" y="2903139"/>
            <a:ext cx="1926735" cy="863358"/>
            <a:chOff x="803640" y="3362835"/>
            <a:chExt cx="2059657" cy="863358"/>
          </a:xfrm>
        </p:grpSpPr>
        <p:sp>
          <p:nvSpPr>
            <p:cNvPr id="32" name="TextBox 31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62662" y="3760251"/>
            <a:ext cx="1926735" cy="863358"/>
            <a:chOff x="803640" y="3362835"/>
            <a:chExt cx="2059657" cy="863358"/>
          </a:xfrm>
        </p:grpSpPr>
        <p:sp>
          <p:nvSpPr>
            <p:cNvPr id="35" name="TextBox 3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284838" y="1187696"/>
            <a:ext cx="1926735" cy="863358"/>
            <a:chOff x="803640" y="3362835"/>
            <a:chExt cx="2059657" cy="863358"/>
          </a:xfrm>
        </p:grpSpPr>
        <p:sp>
          <p:nvSpPr>
            <p:cNvPr id="38" name="TextBox 37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821729" y="2044807"/>
            <a:ext cx="1926735" cy="863358"/>
            <a:chOff x="803640" y="3362835"/>
            <a:chExt cx="2059657" cy="863358"/>
          </a:xfrm>
        </p:grpSpPr>
        <p:sp>
          <p:nvSpPr>
            <p:cNvPr id="41" name="TextBox 40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821729" y="2901918"/>
            <a:ext cx="1926735" cy="863358"/>
            <a:chOff x="803640" y="3362835"/>
            <a:chExt cx="2059657" cy="863358"/>
          </a:xfrm>
        </p:grpSpPr>
        <p:sp>
          <p:nvSpPr>
            <p:cNvPr id="44" name="TextBox 43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249746" y="3759030"/>
            <a:ext cx="1926735" cy="863358"/>
            <a:chOff x="803640" y="3362835"/>
            <a:chExt cx="2059657" cy="863358"/>
          </a:xfrm>
        </p:grpSpPr>
        <p:sp>
          <p:nvSpPr>
            <p:cNvPr id="47" name="TextBox 46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9" name="Freeform 9">
            <a:extLst>
              <a:ext uri="{FF2B5EF4-FFF2-40B4-BE49-F238E27FC236}">
                <a16:creationId xmlns:a16="http://schemas.microsoft.com/office/drawing/2014/main" id="{B26EBCD2-4BC1-4A3D-B36A-8AAF3F123BDA}"/>
              </a:ext>
            </a:extLst>
          </p:cNvPr>
          <p:cNvSpPr>
            <a:spLocks/>
          </p:cNvSpPr>
          <p:nvPr/>
        </p:nvSpPr>
        <p:spPr bwMode="auto">
          <a:xfrm>
            <a:off x="4570917" y="1537088"/>
            <a:ext cx="765102" cy="2729660"/>
          </a:xfrm>
          <a:custGeom>
            <a:avLst/>
            <a:gdLst>
              <a:gd name="T0" fmla="*/ 453 w 768"/>
              <a:gd name="T1" fmla="*/ 45 h 2740"/>
              <a:gd name="T2" fmla="*/ 508 w 768"/>
              <a:gd name="T3" fmla="*/ 200 h 2740"/>
              <a:gd name="T4" fmla="*/ 464 w 768"/>
              <a:gd name="T5" fmla="*/ 287 h 2740"/>
              <a:gd name="T6" fmla="*/ 479 w 768"/>
              <a:gd name="T7" fmla="*/ 389 h 2740"/>
              <a:gd name="T8" fmla="*/ 628 w 768"/>
              <a:gd name="T9" fmla="*/ 445 h 2740"/>
              <a:gd name="T10" fmla="*/ 691 w 768"/>
              <a:gd name="T11" fmla="*/ 583 h 2740"/>
              <a:gd name="T12" fmla="*/ 719 w 768"/>
              <a:gd name="T13" fmla="*/ 858 h 2740"/>
              <a:gd name="T14" fmla="*/ 748 w 768"/>
              <a:gd name="T15" fmla="*/ 1287 h 2740"/>
              <a:gd name="T16" fmla="*/ 768 w 768"/>
              <a:gd name="T17" fmla="*/ 1416 h 2740"/>
              <a:gd name="T18" fmla="*/ 713 w 768"/>
              <a:gd name="T19" fmla="*/ 1478 h 2740"/>
              <a:gd name="T20" fmla="*/ 677 w 768"/>
              <a:gd name="T21" fmla="*/ 1427 h 2740"/>
              <a:gd name="T22" fmla="*/ 691 w 768"/>
              <a:gd name="T23" fmla="*/ 1320 h 2740"/>
              <a:gd name="T24" fmla="*/ 639 w 768"/>
              <a:gd name="T25" fmla="*/ 934 h 2740"/>
              <a:gd name="T26" fmla="*/ 595 w 768"/>
              <a:gd name="T27" fmla="*/ 745 h 2740"/>
              <a:gd name="T28" fmla="*/ 555 w 768"/>
              <a:gd name="T29" fmla="*/ 792 h 2740"/>
              <a:gd name="T30" fmla="*/ 535 w 768"/>
              <a:gd name="T31" fmla="*/ 947 h 2740"/>
              <a:gd name="T32" fmla="*/ 611 w 768"/>
              <a:gd name="T33" fmla="*/ 1125 h 2740"/>
              <a:gd name="T34" fmla="*/ 639 w 768"/>
              <a:gd name="T35" fmla="*/ 1351 h 2740"/>
              <a:gd name="T36" fmla="*/ 617 w 768"/>
              <a:gd name="T37" fmla="*/ 1912 h 2740"/>
              <a:gd name="T38" fmla="*/ 544 w 768"/>
              <a:gd name="T39" fmla="*/ 2387 h 2740"/>
              <a:gd name="T40" fmla="*/ 559 w 768"/>
              <a:gd name="T41" fmla="*/ 2711 h 2740"/>
              <a:gd name="T42" fmla="*/ 455 w 768"/>
              <a:gd name="T43" fmla="*/ 2687 h 2740"/>
              <a:gd name="T44" fmla="*/ 451 w 768"/>
              <a:gd name="T45" fmla="*/ 2523 h 2740"/>
              <a:gd name="T46" fmla="*/ 468 w 768"/>
              <a:gd name="T47" fmla="*/ 2363 h 2740"/>
              <a:gd name="T48" fmla="*/ 448 w 768"/>
              <a:gd name="T49" fmla="*/ 2136 h 2740"/>
              <a:gd name="T50" fmla="*/ 455 w 768"/>
              <a:gd name="T51" fmla="*/ 1894 h 2740"/>
              <a:gd name="T52" fmla="*/ 406 w 768"/>
              <a:gd name="T53" fmla="*/ 1598 h 2740"/>
              <a:gd name="T54" fmla="*/ 351 w 768"/>
              <a:gd name="T55" fmla="*/ 1680 h 2740"/>
              <a:gd name="T56" fmla="*/ 330 w 768"/>
              <a:gd name="T57" fmla="*/ 2018 h 2740"/>
              <a:gd name="T58" fmla="*/ 310 w 768"/>
              <a:gd name="T59" fmla="*/ 2223 h 2740"/>
              <a:gd name="T60" fmla="*/ 308 w 768"/>
              <a:gd name="T61" fmla="*/ 2411 h 2740"/>
              <a:gd name="T62" fmla="*/ 324 w 768"/>
              <a:gd name="T63" fmla="*/ 2647 h 2740"/>
              <a:gd name="T64" fmla="*/ 253 w 768"/>
              <a:gd name="T65" fmla="*/ 2729 h 2740"/>
              <a:gd name="T66" fmla="*/ 217 w 768"/>
              <a:gd name="T67" fmla="*/ 2616 h 2740"/>
              <a:gd name="T68" fmla="*/ 231 w 768"/>
              <a:gd name="T69" fmla="*/ 2376 h 2740"/>
              <a:gd name="T70" fmla="*/ 180 w 768"/>
              <a:gd name="T71" fmla="*/ 2118 h 2740"/>
              <a:gd name="T72" fmla="*/ 168 w 768"/>
              <a:gd name="T73" fmla="*/ 1867 h 2740"/>
              <a:gd name="T74" fmla="*/ 175 w 768"/>
              <a:gd name="T75" fmla="*/ 1607 h 2740"/>
              <a:gd name="T76" fmla="*/ 126 w 768"/>
              <a:gd name="T77" fmla="*/ 1363 h 2740"/>
              <a:gd name="T78" fmla="*/ 166 w 768"/>
              <a:gd name="T79" fmla="*/ 1107 h 2740"/>
              <a:gd name="T80" fmla="*/ 235 w 768"/>
              <a:gd name="T81" fmla="*/ 869 h 2740"/>
              <a:gd name="T82" fmla="*/ 182 w 768"/>
              <a:gd name="T83" fmla="*/ 711 h 2740"/>
              <a:gd name="T84" fmla="*/ 128 w 768"/>
              <a:gd name="T85" fmla="*/ 931 h 2740"/>
              <a:gd name="T86" fmla="*/ 119 w 768"/>
              <a:gd name="T87" fmla="*/ 1111 h 2740"/>
              <a:gd name="T88" fmla="*/ 64 w 768"/>
              <a:gd name="T89" fmla="*/ 1311 h 2740"/>
              <a:gd name="T90" fmla="*/ 100 w 768"/>
              <a:gd name="T91" fmla="*/ 1460 h 2740"/>
              <a:gd name="T92" fmla="*/ 79 w 768"/>
              <a:gd name="T93" fmla="*/ 1481 h 2740"/>
              <a:gd name="T94" fmla="*/ 4 w 768"/>
              <a:gd name="T95" fmla="*/ 1423 h 2740"/>
              <a:gd name="T96" fmla="*/ 22 w 768"/>
              <a:gd name="T97" fmla="*/ 1251 h 2740"/>
              <a:gd name="T98" fmla="*/ 70 w 768"/>
              <a:gd name="T99" fmla="*/ 623 h 2740"/>
              <a:gd name="T100" fmla="*/ 117 w 768"/>
              <a:gd name="T101" fmla="*/ 458 h 2740"/>
              <a:gd name="T102" fmla="*/ 251 w 768"/>
              <a:gd name="T103" fmla="*/ 412 h 2740"/>
              <a:gd name="T104" fmla="*/ 320 w 768"/>
              <a:gd name="T105" fmla="*/ 325 h 2740"/>
              <a:gd name="T106" fmla="*/ 253 w 768"/>
              <a:gd name="T107" fmla="*/ 221 h 2740"/>
              <a:gd name="T108" fmla="*/ 250 w 768"/>
              <a:gd name="T109" fmla="*/ 136 h 2740"/>
              <a:gd name="T110" fmla="*/ 322 w 768"/>
              <a:gd name="T111" fmla="*/ 3 h 2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68" h="2740">
                <a:moveTo>
                  <a:pt x="339" y="0"/>
                </a:moveTo>
                <a:lnTo>
                  <a:pt x="375" y="3"/>
                </a:lnTo>
                <a:lnTo>
                  <a:pt x="406" y="12"/>
                </a:lnTo>
                <a:lnTo>
                  <a:pt x="431" y="27"/>
                </a:lnTo>
                <a:lnTo>
                  <a:pt x="453" y="45"/>
                </a:lnTo>
                <a:lnTo>
                  <a:pt x="471" y="69"/>
                </a:lnTo>
                <a:lnTo>
                  <a:pt x="486" y="94"/>
                </a:lnTo>
                <a:lnTo>
                  <a:pt x="495" y="123"/>
                </a:lnTo>
                <a:lnTo>
                  <a:pt x="495" y="183"/>
                </a:lnTo>
                <a:lnTo>
                  <a:pt x="508" y="200"/>
                </a:lnTo>
                <a:lnTo>
                  <a:pt x="502" y="221"/>
                </a:lnTo>
                <a:lnTo>
                  <a:pt x="495" y="240"/>
                </a:lnTo>
                <a:lnTo>
                  <a:pt x="484" y="256"/>
                </a:lnTo>
                <a:lnTo>
                  <a:pt x="475" y="271"/>
                </a:lnTo>
                <a:lnTo>
                  <a:pt x="464" y="287"/>
                </a:lnTo>
                <a:lnTo>
                  <a:pt x="455" y="303"/>
                </a:lnTo>
                <a:lnTo>
                  <a:pt x="451" y="323"/>
                </a:lnTo>
                <a:lnTo>
                  <a:pt x="450" y="349"/>
                </a:lnTo>
                <a:lnTo>
                  <a:pt x="455" y="380"/>
                </a:lnTo>
                <a:lnTo>
                  <a:pt x="479" y="389"/>
                </a:lnTo>
                <a:lnTo>
                  <a:pt x="508" y="400"/>
                </a:lnTo>
                <a:lnTo>
                  <a:pt x="539" y="409"/>
                </a:lnTo>
                <a:lnTo>
                  <a:pt x="570" y="420"/>
                </a:lnTo>
                <a:lnTo>
                  <a:pt x="600" y="431"/>
                </a:lnTo>
                <a:lnTo>
                  <a:pt x="628" y="445"/>
                </a:lnTo>
                <a:lnTo>
                  <a:pt x="650" y="460"/>
                </a:lnTo>
                <a:lnTo>
                  <a:pt x="668" y="480"/>
                </a:lnTo>
                <a:lnTo>
                  <a:pt x="682" y="511"/>
                </a:lnTo>
                <a:lnTo>
                  <a:pt x="690" y="545"/>
                </a:lnTo>
                <a:lnTo>
                  <a:pt x="691" y="583"/>
                </a:lnTo>
                <a:lnTo>
                  <a:pt x="693" y="623"/>
                </a:lnTo>
                <a:lnTo>
                  <a:pt x="693" y="665"/>
                </a:lnTo>
                <a:lnTo>
                  <a:pt x="699" y="707"/>
                </a:lnTo>
                <a:lnTo>
                  <a:pt x="710" y="781"/>
                </a:lnTo>
                <a:lnTo>
                  <a:pt x="719" y="858"/>
                </a:lnTo>
                <a:lnTo>
                  <a:pt x="728" y="931"/>
                </a:lnTo>
                <a:lnTo>
                  <a:pt x="739" y="1000"/>
                </a:lnTo>
                <a:lnTo>
                  <a:pt x="742" y="1183"/>
                </a:lnTo>
                <a:lnTo>
                  <a:pt x="742" y="1267"/>
                </a:lnTo>
                <a:lnTo>
                  <a:pt x="748" y="1287"/>
                </a:lnTo>
                <a:lnTo>
                  <a:pt x="753" y="1311"/>
                </a:lnTo>
                <a:lnTo>
                  <a:pt x="759" y="1336"/>
                </a:lnTo>
                <a:lnTo>
                  <a:pt x="762" y="1363"/>
                </a:lnTo>
                <a:lnTo>
                  <a:pt x="766" y="1391"/>
                </a:lnTo>
                <a:lnTo>
                  <a:pt x="768" y="1416"/>
                </a:lnTo>
                <a:lnTo>
                  <a:pt x="764" y="1440"/>
                </a:lnTo>
                <a:lnTo>
                  <a:pt x="757" y="1458"/>
                </a:lnTo>
                <a:lnTo>
                  <a:pt x="742" y="1474"/>
                </a:lnTo>
                <a:lnTo>
                  <a:pt x="722" y="1483"/>
                </a:lnTo>
                <a:lnTo>
                  <a:pt x="713" y="1478"/>
                </a:lnTo>
                <a:lnTo>
                  <a:pt x="699" y="1478"/>
                </a:lnTo>
                <a:lnTo>
                  <a:pt x="682" y="1480"/>
                </a:lnTo>
                <a:lnTo>
                  <a:pt x="668" y="1480"/>
                </a:lnTo>
                <a:lnTo>
                  <a:pt x="659" y="1443"/>
                </a:lnTo>
                <a:lnTo>
                  <a:pt x="677" y="1427"/>
                </a:lnTo>
                <a:lnTo>
                  <a:pt x="686" y="1411"/>
                </a:lnTo>
                <a:lnTo>
                  <a:pt x="688" y="1394"/>
                </a:lnTo>
                <a:lnTo>
                  <a:pt x="688" y="1372"/>
                </a:lnTo>
                <a:lnTo>
                  <a:pt x="688" y="1349"/>
                </a:lnTo>
                <a:lnTo>
                  <a:pt x="691" y="1320"/>
                </a:lnTo>
                <a:lnTo>
                  <a:pt x="695" y="1305"/>
                </a:lnTo>
                <a:lnTo>
                  <a:pt x="700" y="1287"/>
                </a:lnTo>
                <a:lnTo>
                  <a:pt x="699" y="1267"/>
                </a:lnTo>
                <a:lnTo>
                  <a:pt x="642" y="1096"/>
                </a:lnTo>
                <a:lnTo>
                  <a:pt x="639" y="934"/>
                </a:lnTo>
                <a:lnTo>
                  <a:pt x="608" y="827"/>
                </a:lnTo>
                <a:lnTo>
                  <a:pt x="604" y="809"/>
                </a:lnTo>
                <a:lnTo>
                  <a:pt x="600" y="789"/>
                </a:lnTo>
                <a:lnTo>
                  <a:pt x="599" y="767"/>
                </a:lnTo>
                <a:lnTo>
                  <a:pt x="595" y="745"/>
                </a:lnTo>
                <a:lnTo>
                  <a:pt x="588" y="727"/>
                </a:lnTo>
                <a:lnTo>
                  <a:pt x="579" y="714"/>
                </a:lnTo>
                <a:lnTo>
                  <a:pt x="573" y="741"/>
                </a:lnTo>
                <a:lnTo>
                  <a:pt x="566" y="767"/>
                </a:lnTo>
                <a:lnTo>
                  <a:pt x="555" y="792"/>
                </a:lnTo>
                <a:lnTo>
                  <a:pt x="544" y="820"/>
                </a:lnTo>
                <a:lnTo>
                  <a:pt x="535" y="849"/>
                </a:lnTo>
                <a:lnTo>
                  <a:pt x="530" y="880"/>
                </a:lnTo>
                <a:lnTo>
                  <a:pt x="530" y="912"/>
                </a:lnTo>
                <a:lnTo>
                  <a:pt x="535" y="947"/>
                </a:lnTo>
                <a:lnTo>
                  <a:pt x="546" y="983"/>
                </a:lnTo>
                <a:lnTo>
                  <a:pt x="560" y="1018"/>
                </a:lnTo>
                <a:lnTo>
                  <a:pt x="577" y="1052"/>
                </a:lnTo>
                <a:lnTo>
                  <a:pt x="595" y="1089"/>
                </a:lnTo>
                <a:lnTo>
                  <a:pt x="611" y="1125"/>
                </a:lnTo>
                <a:lnTo>
                  <a:pt x="626" y="1165"/>
                </a:lnTo>
                <a:lnTo>
                  <a:pt x="637" y="1207"/>
                </a:lnTo>
                <a:lnTo>
                  <a:pt x="644" y="1251"/>
                </a:lnTo>
                <a:lnTo>
                  <a:pt x="646" y="1300"/>
                </a:lnTo>
                <a:lnTo>
                  <a:pt x="639" y="1351"/>
                </a:lnTo>
                <a:lnTo>
                  <a:pt x="582" y="1680"/>
                </a:lnTo>
                <a:lnTo>
                  <a:pt x="590" y="1734"/>
                </a:lnTo>
                <a:lnTo>
                  <a:pt x="599" y="1792"/>
                </a:lnTo>
                <a:lnTo>
                  <a:pt x="608" y="1851"/>
                </a:lnTo>
                <a:lnTo>
                  <a:pt x="617" y="1912"/>
                </a:lnTo>
                <a:lnTo>
                  <a:pt x="617" y="1972"/>
                </a:lnTo>
                <a:lnTo>
                  <a:pt x="611" y="2034"/>
                </a:lnTo>
                <a:lnTo>
                  <a:pt x="559" y="2320"/>
                </a:lnTo>
                <a:lnTo>
                  <a:pt x="551" y="2351"/>
                </a:lnTo>
                <a:lnTo>
                  <a:pt x="544" y="2387"/>
                </a:lnTo>
                <a:lnTo>
                  <a:pt x="537" y="2425"/>
                </a:lnTo>
                <a:lnTo>
                  <a:pt x="535" y="2463"/>
                </a:lnTo>
                <a:lnTo>
                  <a:pt x="539" y="2503"/>
                </a:lnTo>
                <a:lnTo>
                  <a:pt x="582" y="2696"/>
                </a:lnTo>
                <a:lnTo>
                  <a:pt x="559" y="2711"/>
                </a:lnTo>
                <a:lnTo>
                  <a:pt x="533" y="2723"/>
                </a:lnTo>
                <a:lnTo>
                  <a:pt x="504" y="2734"/>
                </a:lnTo>
                <a:lnTo>
                  <a:pt x="471" y="2740"/>
                </a:lnTo>
                <a:lnTo>
                  <a:pt x="460" y="2714"/>
                </a:lnTo>
                <a:lnTo>
                  <a:pt x="455" y="2687"/>
                </a:lnTo>
                <a:lnTo>
                  <a:pt x="453" y="2656"/>
                </a:lnTo>
                <a:lnTo>
                  <a:pt x="455" y="2625"/>
                </a:lnTo>
                <a:lnTo>
                  <a:pt x="457" y="2591"/>
                </a:lnTo>
                <a:lnTo>
                  <a:pt x="455" y="2556"/>
                </a:lnTo>
                <a:lnTo>
                  <a:pt x="451" y="2523"/>
                </a:lnTo>
                <a:lnTo>
                  <a:pt x="448" y="2492"/>
                </a:lnTo>
                <a:lnTo>
                  <a:pt x="450" y="2461"/>
                </a:lnTo>
                <a:lnTo>
                  <a:pt x="455" y="2431"/>
                </a:lnTo>
                <a:lnTo>
                  <a:pt x="460" y="2398"/>
                </a:lnTo>
                <a:lnTo>
                  <a:pt x="468" y="2363"/>
                </a:lnTo>
                <a:lnTo>
                  <a:pt x="471" y="2327"/>
                </a:lnTo>
                <a:lnTo>
                  <a:pt x="471" y="2287"/>
                </a:lnTo>
                <a:lnTo>
                  <a:pt x="468" y="2243"/>
                </a:lnTo>
                <a:lnTo>
                  <a:pt x="457" y="2192"/>
                </a:lnTo>
                <a:lnTo>
                  <a:pt x="448" y="2136"/>
                </a:lnTo>
                <a:lnTo>
                  <a:pt x="439" y="2074"/>
                </a:lnTo>
                <a:lnTo>
                  <a:pt x="437" y="2012"/>
                </a:lnTo>
                <a:lnTo>
                  <a:pt x="442" y="1951"/>
                </a:lnTo>
                <a:lnTo>
                  <a:pt x="448" y="1925"/>
                </a:lnTo>
                <a:lnTo>
                  <a:pt x="455" y="1894"/>
                </a:lnTo>
                <a:lnTo>
                  <a:pt x="457" y="1863"/>
                </a:lnTo>
                <a:lnTo>
                  <a:pt x="455" y="1831"/>
                </a:lnTo>
                <a:lnTo>
                  <a:pt x="439" y="1754"/>
                </a:lnTo>
                <a:lnTo>
                  <a:pt x="422" y="1678"/>
                </a:lnTo>
                <a:lnTo>
                  <a:pt x="406" y="1598"/>
                </a:lnTo>
                <a:lnTo>
                  <a:pt x="395" y="1516"/>
                </a:lnTo>
                <a:lnTo>
                  <a:pt x="388" y="1431"/>
                </a:lnTo>
                <a:lnTo>
                  <a:pt x="382" y="1431"/>
                </a:lnTo>
                <a:lnTo>
                  <a:pt x="382" y="1436"/>
                </a:lnTo>
                <a:lnTo>
                  <a:pt x="351" y="1680"/>
                </a:lnTo>
                <a:lnTo>
                  <a:pt x="319" y="1807"/>
                </a:lnTo>
                <a:lnTo>
                  <a:pt x="313" y="1861"/>
                </a:lnTo>
                <a:lnTo>
                  <a:pt x="317" y="1914"/>
                </a:lnTo>
                <a:lnTo>
                  <a:pt x="322" y="1965"/>
                </a:lnTo>
                <a:lnTo>
                  <a:pt x="330" y="2018"/>
                </a:lnTo>
                <a:lnTo>
                  <a:pt x="331" y="2072"/>
                </a:lnTo>
                <a:lnTo>
                  <a:pt x="328" y="2127"/>
                </a:lnTo>
                <a:lnTo>
                  <a:pt x="322" y="2152"/>
                </a:lnTo>
                <a:lnTo>
                  <a:pt x="317" y="2185"/>
                </a:lnTo>
                <a:lnTo>
                  <a:pt x="310" y="2223"/>
                </a:lnTo>
                <a:lnTo>
                  <a:pt x="304" y="2263"/>
                </a:lnTo>
                <a:lnTo>
                  <a:pt x="300" y="2303"/>
                </a:lnTo>
                <a:lnTo>
                  <a:pt x="299" y="2343"/>
                </a:lnTo>
                <a:lnTo>
                  <a:pt x="300" y="2380"/>
                </a:lnTo>
                <a:lnTo>
                  <a:pt x="308" y="2411"/>
                </a:lnTo>
                <a:lnTo>
                  <a:pt x="339" y="2474"/>
                </a:lnTo>
                <a:lnTo>
                  <a:pt x="328" y="2511"/>
                </a:lnTo>
                <a:lnTo>
                  <a:pt x="320" y="2556"/>
                </a:lnTo>
                <a:lnTo>
                  <a:pt x="320" y="2603"/>
                </a:lnTo>
                <a:lnTo>
                  <a:pt x="324" y="2647"/>
                </a:lnTo>
                <a:lnTo>
                  <a:pt x="324" y="2689"/>
                </a:lnTo>
                <a:lnTo>
                  <a:pt x="319" y="2727"/>
                </a:lnTo>
                <a:lnTo>
                  <a:pt x="299" y="2734"/>
                </a:lnTo>
                <a:lnTo>
                  <a:pt x="275" y="2736"/>
                </a:lnTo>
                <a:lnTo>
                  <a:pt x="253" y="2729"/>
                </a:lnTo>
                <a:lnTo>
                  <a:pt x="231" y="2718"/>
                </a:lnTo>
                <a:lnTo>
                  <a:pt x="213" y="2700"/>
                </a:lnTo>
                <a:lnTo>
                  <a:pt x="202" y="2678"/>
                </a:lnTo>
                <a:lnTo>
                  <a:pt x="199" y="2651"/>
                </a:lnTo>
                <a:lnTo>
                  <a:pt x="217" y="2616"/>
                </a:lnTo>
                <a:lnTo>
                  <a:pt x="230" y="2574"/>
                </a:lnTo>
                <a:lnTo>
                  <a:pt x="235" y="2529"/>
                </a:lnTo>
                <a:lnTo>
                  <a:pt x="239" y="2480"/>
                </a:lnTo>
                <a:lnTo>
                  <a:pt x="237" y="2429"/>
                </a:lnTo>
                <a:lnTo>
                  <a:pt x="231" y="2376"/>
                </a:lnTo>
                <a:lnTo>
                  <a:pt x="222" y="2321"/>
                </a:lnTo>
                <a:lnTo>
                  <a:pt x="213" y="2267"/>
                </a:lnTo>
                <a:lnTo>
                  <a:pt x="202" y="2216"/>
                </a:lnTo>
                <a:lnTo>
                  <a:pt x="191" y="2165"/>
                </a:lnTo>
                <a:lnTo>
                  <a:pt x="180" y="2118"/>
                </a:lnTo>
                <a:lnTo>
                  <a:pt x="171" y="2074"/>
                </a:lnTo>
                <a:lnTo>
                  <a:pt x="162" y="2034"/>
                </a:lnTo>
                <a:lnTo>
                  <a:pt x="157" y="1980"/>
                </a:lnTo>
                <a:lnTo>
                  <a:pt x="160" y="1923"/>
                </a:lnTo>
                <a:lnTo>
                  <a:pt x="168" y="1867"/>
                </a:lnTo>
                <a:lnTo>
                  <a:pt x="179" y="1812"/>
                </a:lnTo>
                <a:lnTo>
                  <a:pt x="186" y="1756"/>
                </a:lnTo>
                <a:lnTo>
                  <a:pt x="190" y="1700"/>
                </a:lnTo>
                <a:lnTo>
                  <a:pt x="182" y="1643"/>
                </a:lnTo>
                <a:lnTo>
                  <a:pt x="175" y="1607"/>
                </a:lnTo>
                <a:lnTo>
                  <a:pt x="166" y="1565"/>
                </a:lnTo>
                <a:lnTo>
                  <a:pt x="155" y="1518"/>
                </a:lnTo>
                <a:lnTo>
                  <a:pt x="144" y="1467"/>
                </a:lnTo>
                <a:lnTo>
                  <a:pt x="133" y="1414"/>
                </a:lnTo>
                <a:lnTo>
                  <a:pt x="126" y="1363"/>
                </a:lnTo>
                <a:lnTo>
                  <a:pt x="122" y="1312"/>
                </a:lnTo>
                <a:lnTo>
                  <a:pt x="122" y="1265"/>
                </a:lnTo>
                <a:lnTo>
                  <a:pt x="128" y="1223"/>
                </a:lnTo>
                <a:lnTo>
                  <a:pt x="144" y="1163"/>
                </a:lnTo>
                <a:lnTo>
                  <a:pt x="166" y="1107"/>
                </a:lnTo>
                <a:lnTo>
                  <a:pt x="190" y="1051"/>
                </a:lnTo>
                <a:lnTo>
                  <a:pt x="213" y="998"/>
                </a:lnTo>
                <a:lnTo>
                  <a:pt x="231" y="943"/>
                </a:lnTo>
                <a:lnTo>
                  <a:pt x="237" y="905"/>
                </a:lnTo>
                <a:lnTo>
                  <a:pt x="235" y="869"/>
                </a:lnTo>
                <a:lnTo>
                  <a:pt x="228" y="832"/>
                </a:lnTo>
                <a:lnTo>
                  <a:pt x="215" y="800"/>
                </a:lnTo>
                <a:lnTo>
                  <a:pt x="202" y="769"/>
                </a:lnTo>
                <a:lnTo>
                  <a:pt x="191" y="740"/>
                </a:lnTo>
                <a:lnTo>
                  <a:pt x="182" y="711"/>
                </a:lnTo>
                <a:lnTo>
                  <a:pt x="179" y="711"/>
                </a:lnTo>
                <a:lnTo>
                  <a:pt x="170" y="769"/>
                </a:lnTo>
                <a:lnTo>
                  <a:pt x="157" y="825"/>
                </a:lnTo>
                <a:lnTo>
                  <a:pt x="140" y="878"/>
                </a:lnTo>
                <a:lnTo>
                  <a:pt x="128" y="931"/>
                </a:lnTo>
                <a:lnTo>
                  <a:pt x="122" y="969"/>
                </a:lnTo>
                <a:lnTo>
                  <a:pt x="122" y="1005"/>
                </a:lnTo>
                <a:lnTo>
                  <a:pt x="124" y="1041"/>
                </a:lnTo>
                <a:lnTo>
                  <a:pt x="124" y="1078"/>
                </a:lnTo>
                <a:lnTo>
                  <a:pt x="119" y="1111"/>
                </a:lnTo>
                <a:lnTo>
                  <a:pt x="110" y="1145"/>
                </a:lnTo>
                <a:lnTo>
                  <a:pt x="95" y="1181"/>
                </a:lnTo>
                <a:lnTo>
                  <a:pt x="82" y="1223"/>
                </a:lnTo>
                <a:lnTo>
                  <a:pt x="71" y="1267"/>
                </a:lnTo>
                <a:lnTo>
                  <a:pt x="64" y="1311"/>
                </a:lnTo>
                <a:lnTo>
                  <a:pt x="62" y="1358"/>
                </a:lnTo>
                <a:lnTo>
                  <a:pt x="71" y="1403"/>
                </a:lnTo>
                <a:lnTo>
                  <a:pt x="108" y="1451"/>
                </a:lnTo>
                <a:lnTo>
                  <a:pt x="104" y="1456"/>
                </a:lnTo>
                <a:lnTo>
                  <a:pt x="100" y="1460"/>
                </a:lnTo>
                <a:lnTo>
                  <a:pt x="100" y="1463"/>
                </a:lnTo>
                <a:lnTo>
                  <a:pt x="100" y="1469"/>
                </a:lnTo>
                <a:lnTo>
                  <a:pt x="99" y="1472"/>
                </a:lnTo>
                <a:lnTo>
                  <a:pt x="99" y="1480"/>
                </a:lnTo>
                <a:lnTo>
                  <a:pt x="79" y="1481"/>
                </a:lnTo>
                <a:lnTo>
                  <a:pt x="62" y="1481"/>
                </a:lnTo>
                <a:lnTo>
                  <a:pt x="48" y="1481"/>
                </a:lnTo>
                <a:lnTo>
                  <a:pt x="31" y="1483"/>
                </a:lnTo>
                <a:lnTo>
                  <a:pt x="13" y="1452"/>
                </a:lnTo>
                <a:lnTo>
                  <a:pt x="4" y="1423"/>
                </a:lnTo>
                <a:lnTo>
                  <a:pt x="0" y="1392"/>
                </a:lnTo>
                <a:lnTo>
                  <a:pt x="2" y="1361"/>
                </a:lnTo>
                <a:lnTo>
                  <a:pt x="8" y="1327"/>
                </a:lnTo>
                <a:lnTo>
                  <a:pt x="15" y="1291"/>
                </a:lnTo>
                <a:lnTo>
                  <a:pt x="22" y="1251"/>
                </a:lnTo>
                <a:lnTo>
                  <a:pt x="22" y="1036"/>
                </a:lnTo>
                <a:lnTo>
                  <a:pt x="62" y="751"/>
                </a:lnTo>
                <a:lnTo>
                  <a:pt x="68" y="709"/>
                </a:lnTo>
                <a:lnTo>
                  <a:pt x="70" y="665"/>
                </a:lnTo>
                <a:lnTo>
                  <a:pt x="70" y="623"/>
                </a:lnTo>
                <a:lnTo>
                  <a:pt x="71" y="581"/>
                </a:lnTo>
                <a:lnTo>
                  <a:pt x="75" y="541"/>
                </a:lnTo>
                <a:lnTo>
                  <a:pt x="84" y="507"/>
                </a:lnTo>
                <a:lnTo>
                  <a:pt x="99" y="476"/>
                </a:lnTo>
                <a:lnTo>
                  <a:pt x="117" y="458"/>
                </a:lnTo>
                <a:lnTo>
                  <a:pt x="139" y="445"/>
                </a:lnTo>
                <a:lnTo>
                  <a:pt x="164" y="436"/>
                </a:lnTo>
                <a:lnTo>
                  <a:pt x="193" y="429"/>
                </a:lnTo>
                <a:lnTo>
                  <a:pt x="222" y="421"/>
                </a:lnTo>
                <a:lnTo>
                  <a:pt x="251" y="412"/>
                </a:lnTo>
                <a:lnTo>
                  <a:pt x="275" y="403"/>
                </a:lnTo>
                <a:lnTo>
                  <a:pt x="297" y="389"/>
                </a:lnTo>
                <a:lnTo>
                  <a:pt x="311" y="371"/>
                </a:lnTo>
                <a:lnTo>
                  <a:pt x="322" y="347"/>
                </a:lnTo>
                <a:lnTo>
                  <a:pt x="320" y="325"/>
                </a:lnTo>
                <a:lnTo>
                  <a:pt x="313" y="303"/>
                </a:lnTo>
                <a:lnTo>
                  <a:pt x="299" y="281"/>
                </a:lnTo>
                <a:lnTo>
                  <a:pt x="282" y="261"/>
                </a:lnTo>
                <a:lnTo>
                  <a:pt x="266" y="241"/>
                </a:lnTo>
                <a:lnTo>
                  <a:pt x="253" y="221"/>
                </a:lnTo>
                <a:lnTo>
                  <a:pt x="248" y="203"/>
                </a:lnTo>
                <a:lnTo>
                  <a:pt x="253" y="191"/>
                </a:lnTo>
                <a:lnTo>
                  <a:pt x="253" y="174"/>
                </a:lnTo>
                <a:lnTo>
                  <a:pt x="250" y="154"/>
                </a:lnTo>
                <a:lnTo>
                  <a:pt x="250" y="136"/>
                </a:lnTo>
                <a:lnTo>
                  <a:pt x="251" y="116"/>
                </a:lnTo>
                <a:lnTo>
                  <a:pt x="262" y="83"/>
                </a:lnTo>
                <a:lnTo>
                  <a:pt x="280" y="54"/>
                </a:lnTo>
                <a:lnTo>
                  <a:pt x="302" y="27"/>
                </a:lnTo>
                <a:lnTo>
                  <a:pt x="322" y="3"/>
                </a:lnTo>
                <a:lnTo>
                  <a:pt x="3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0" name="Freeform 18">
            <a:extLst>
              <a:ext uri="{FF2B5EF4-FFF2-40B4-BE49-F238E27FC236}">
                <a16:creationId xmlns:a16="http://schemas.microsoft.com/office/drawing/2014/main" id="{1FC3FE2C-CB12-4331-852B-C80C20FA3985}"/>
              </a:ext>
            </a:extLst>
          </p:cNvPr>
          <p:cNvSpPr>
            <a:spLocks/>
          </p:cNvSpPr>
          <p:nvPr/>
        </p:nvSpPr>
        <p:spPr bwMode="auto">
          <a:xfrm>
            <a:off x="3660906" y="1487193"/>
            <a:ext cx="813539" cy="2829451"/>
          </a:xfrm>
          <a:custGeom>
            <a:avLst/>
            <a:gdLst>
              <a:gd name="T0" fmla="*/ 564 w 862"/>
              <a:gd name="T1" fmla="*/ 78 h 2998"/>
              <a:gd name="T2" fmla="*/ 579 w 862"/>
              <a:gd name="T3" fmla="*/ 156 h 2998"/>
              <a:gd name="T4" fmla="*/ 570 w 862"/>
              <a:gd name="T5" fmla="*/ 282 h 2998"/>
              <a:gd name="T6" fmla="*/ 531 w 862"/>
              <a:gd name="T7" fmla="*/ 420 h 2998"/>
              <a:gd name="T8" fmla="*/ 675 w 862"/>
              <a:gd name="T9" fmla="*/ 489 h 2998"/>
              <a:gd name="T10" fmla="*/ 819 w 862"/>
              <a:gd name="T11" fmla="*/ 589 h 2998"/>
              <a:gd name="T12" fmla="*/ 851 w 862"/>
              <a:gd name="T13" fmla="*/ 876 h 2998"/>
              <a:gd name="T14" fmla="*/ 846 w 862"/>
              <a:gd name="T15" fmla="*/ 1427 h 2998"/>
              <a:gd name="T16" fmla="*/ 817 w 862"/>
              <a:gd name="T17" fmla="*/ 1724 h 2998"/>
              <a:gd name="T18" fmla="*/ 739 w 862"/>
              <a:gd name="T19" fmla="*/ 1745 h 2998"/>
              <a:gd name="T20" fmla="*/ 753 w 862"/>
              <a:gd name="T21" fmla="*/ 1714 h 2998"/>
              <a:gd name="T22" fmla="*/ 750 w 862"/>
              <a:gd name="T23" fmla="*/ 1698 h 2998"/>
              <a:gd name="T24" fmla="*/ 790 w 862"/>
              <a:gd name="T25" fmla="*/ 1658 h 2998"/>
              <a:gd name="T26" fmla="*/ 788 w 862"/>
              <a:gd name="T27" fmla="*/ 1607 h 2998"/>
              <a:gd name="T28" fmla="*/ 742 w 862"/>
              <a:gd name="T29" fmla="*/ 1660 h 2998"/>
              <a:gd name="T30" fmla="*/ 751 w 862"/>
              <a:gd name="T31" fmla="*/ 1380 h 2998"/>
              <a:gd name="T32" fmla="*/ 702 w 862"/>
              <a:gd name="T33" fmla="*/ 1000 h 2998"/>
              <a:gd name="T34" fmla="*/ 684 w 862"/>
              <a:gd name="T35" fmla="*/ 831 h 2998"/>
              <a:gd name="T36" fmla="*/ 642 w 862"/>
              <a:gd name="T37" fmla="*/ 1014 h 2998"/>
              <a:gd name="T38" fmla="*/ 730 w 862"/>
              <a:gd name="T39" fmla="*/ 1656 h 2998"/>
              <a:gd name="T40" fmla="*/ 708 w 862"/>
              <a:gd name="T41" fmla="*/ 1924 h 2998"/>
              <a:gd name="T42" fmla="*/ 753 w 862"/>
              <a:gd name="T43" fmla="*/ 2256 h 2998"/>
              <a:gd name="T44" fmla="*/ 671 w 862"/>
              <a:gd name="T45" fmla="*/ 2687 h 2998"/>
              <a:gd name="T46" fmla="*/ 722 w 862"/>
              <a:gd name="T47" fmla="*/ 2894 h 2998"/>
              <a:gd name="T48" fmla="*/ 568 w 862"/>
              <a:gd name="T49" fmla="*/ 2989 h 2998"/>
              <a:gd name="T50" fmla="*/ 551 w 862"/>
              <a:gd name="T51" fmla="*/ 2773 h 2998"/>
              <a:gd name="T52" fmla="*/ 570 w 862"/>
              <a:gd name="T53" fmla="*/ 2627 h 2998"/>
              <a:gd name="T54" fmla="*/ 539 w 862"/>
              <a:gd name="T55" fmla="*/ 2349 h 2998"/>
              <a:gd name="T56" fmla="*/ 515 w 862"/>
              <a:gd name="T57" fmla="*/ 1994 h 2998"/>
              <a:gd name="T58" fmla="*/ 422 w 862"/>
              <a:gd name="T59" fmla="*/ 1576 h 2998"/>
              <a:gd name="T60" fmla="*/ 386 w 862"/>
              <a:gd name="T61" fmla="*/ 1833 h 2998"/>
              <a:gd name="T62" fmla="*/ 319 w 862"/>
              <a:gd name="T63" fmla="*/ 2120 h 2998"/>
              <a:gd name="T64" fmla="*/ 311 w 862"/>
              <a:gd name="T65" fmla="*/ 2525 h 2998"/>
              <a:gd name="T66" fmla="*/ 339 w 862"/>
              <a:gd name="T67" fmla="*/ 2773 h 2998"/>
              <a:gd name="T68" fmla="*/ 331 w 862"/>
              <a:gd name="T69" fmla="*/ 2984 h 2998"/>
              <a:gd name="T70" fmla="*/ 210 w 862"/>
              <a:gd name="T71" fmla="*/ 2989 h 2998"/>
              <a:gd name="T72" fmla="*/ 195 w 862"/>
              <a:gd name="T73" fmla="*/ 2838 h 2998"/>
              <a:gd name="T74" fmla="*/ 191 w 862"/>
              <a:gd name="T75" fmla="*/ 2504 h 2998"/>
              <a:gd name="T76" fmla="*/ 130 w 862"/>
              <a:gd name="T77" fmla="*/ 2254 h 2998"/>
              <a:gd name="T78" fmla="*/ 171 w 862"/>
              <a:gd name="T79" fmla="*/ 1971 h 2998"/>
              <a:gd name="T80" fmla="*/ 148 w 862"/>
              <a:gd name="T81" fmla="*/ 1718 h 2998"/>
              <a:gd name="T82" fmla="*/ 204 w 862"/>
              <a:gd name="T83" fmla="*/ 1189 h 2998"/>
              <a:gd name="T84" fmla="*/ 195 w 862"/>
              <a:gd name="T85" fmla="*/ 809 h 2998"/>
              <a:gd name="T86" fmla="*/ 168 w 862"/>
              <a:gd name="T87" fmla="*/ 962 h 2998"/>
              <a:gd name="T88" fmla="*/ 144 w 862"/>
              <a:gd name="T89" fmla="*/ 1229 h 2998"/>
              <a:gd name="T90" fmla="*/ 110 w 862"/>
              <a:gd name="T91" fmla="*/ 1402 h 2998"/>
              <a:gd name="T92" fmla="*/ 122 w 862"/>
              <a:gd name="T93" fmla="*/ 1656 h 2998"/>
              <a:gd name="T94" fmla="*/ 82 w 862"/>
              <a:gd name="T95" fmla="*/ 1656 h 2998"/>
              <a:gd name="T96" fmla="*/ 110 w 862"/>
              <a:gd name="T97" fmla="*/ 1704 h 2998"/>
              <a:gd name="T98" fmla="*/ 124 w 862"/>
              <a:gd name="T99" fmla="*/ 1729 h 2998"/>
              <a:gd name="T100" fmla="*/ 95 w 862"/>
              <a:gd name="T101" fmla="*/ 1751 h 2998"/>
              <a:gd name="T102" fmla="*/ 2 w 862"/>
              <a:gd name="T103" fmla="*/ 1640 h 2998"/>
              <a:gd name="T104" fmla="*/ 2 w 862"/>
              <a:gd name="T105" fmla="*/ 1140 h 2998"/>
              <a:gd name="T106" fmla="*/ 11 w 862"/>
              <a:gd name="T107" fmla="*/ 933 h 2998"/>
              <a:gd name="T108" fmla="*/ 22 w 862"/>
              <a:gd name="T109" fmla="*/ 693 h 2998"/>
              <a:gd name="T110" fmla="*/ 99 w 862"/>
              <a:gd name="T111" fmla="*/ 524 h 2998"/>
              <a:gd name="T112" fmla="*/ 288 w 862"/>
              <a:gd name="T113" fmla="*/ 453 h 2998"/>
              <a:gd name="T114" fmla="*/ 339 w 862"/>
              <a:gd name="T115" fmla="*/ 311 h 2998"/>
              <a:gd name="T116" fmla="*/ 299 w 862"/>
              <a:gd name="T117" fmla="*/ 224 h 2998"/>
              <a:gd name="T118" fmla="*/ 313 w 862"/>
              <a:gd name="T119" fmla="*/ 104 h 2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62" h="2998">
                <a:moveTo>
                  <a:pt x="439" y="0"/>
                </a:moveTo>
                <a:lnTo>
                  <a:pt x="522" y="27"/>
                </a:lnTo>
                <a:lnTo>
                  <a:pt x="551" y="73"/>
                </a:lnTo>
                <a:lnTo>
                  <a:pt x="555" y="76"/>
                </a:lnTo>
                <a:lnTo>
                  <a:pt x="560" y="78"/>
                </a:lnTo>
                <a:lnTo>
                  <a:pt x="564" y="78"/>
                </a:lnTo>
                <a:lnTo>
                  <a:pt x="568" y="80"/>
                </a:lnTo>
                <a:lnTo>
                  <a:pt x="570" y="80"/>
                </a:lnTo>
                <a:lnTo>
                  <a:pt x="573" y="84"/>
                </a:lnTo>
                <a:lnTo>
                  <a:pt x="575" y="87"/>
                </a:lnTo>
                <a:lnTo>
                  <a:pt x="579" y="93"/>
                </a:lnTo>
                <a:lnTo>
                  <a:pt x="579" y="156"/>
                </a:lnTo>
                <a:lnTo>
                  <a:pt x="580" y="180"/>
                </a:lnTo>
                <a:lnTo>
                  <a:pt x="584" y="202"/>
                </a:lnTo>
                <a:lnTo>
                  <a:pt x="588" y="222"/>
                </a:lnTo>
                <a:lnTo>
                  <a:pt x="588" y="240"/>
                </a:lnTo>
                <a:lnTo>
                  <a:pt x="580" y="262"/>
                </a:lnTo>
                <a:lnTo>
                  <a:pt x="570" y="282"/>
                </a:lnTo>
                <a:lnTo>
                  <a:pt x="557" y="302"/>
                </a:lnTo>
                <a:lnTo>
                  <a:pt x="544" y="324"/>
                </a:lnTo>
                <a:lnTo>
                  <a:pt x="533" y="344"/>
                </a:lnTo>
                <a:lnTo>
                  <a:pt x="526" y="367"/>
                </a:lnTo>
                <a:lnTo>
                  <a:pt x="524" y="393"/>
                </a:lnTo>
                <a:lnTo>
                  <a:pt x="531" y="420"/>
                </a:lnTo>
                <a:lnTo>
                  <a:pt x="544" y="438"/>
                </a:lnTo>
                <a:lnTo>
                  <a:pt x="562" y="453"/>
                </a:lnTo>
                <a:lnTo>
                  <a:pt x="586" y="464"/>
                </a:lnTo>
                <a:lnTo>
                  <a:pt x="613" y="473"/>
                </a:lnTo>
                <a:lnTo>
                  <a:pt x="644" y="482"/>
                </a:lnTo>
                <a:lnTo>
                  <a:pt x="675" y="489"/>
                </a:lnTo>
                <a:lnTo>
                  <a:pt x="706" y="498"/>
                </a:lnTo>
                <a:lnTo>
                  <a:pt x="737" y="507"/>
                </a:lnTo>
                <a:lnTo>
                  <a:pt x="762" y="520"/>
                </a:lnTo>
                <a:lnTo>
                  <a:pt x="786" y="536"/>
                </a:lnTo>
                <a:lnTo>
                  <a:pt x="802" y="556"/>
                </a:lnTo>
                <a:lnTo>
                  <a:pt x="819" y="589"/>
                </a:lnTo>
                <a:lnTo>
                  <a:pt x="831" y="629"/>
                </a:lnTo>
                <a:lnTo>
                  <a:pt x="840" y="674"/>
                </a:lnTo>
                <a:lnTo>
                  <a:pt x="846" y="722"/>
                </a:lnTo>
                <a:lnTo>
                  <a:pt x="850" y="774"/>
                </a:lnTo>
                <a:lnTo>
                  <a:pt x="851" y="825"/>
                </a:lnTo>
                <a:lnTo>
                  <a:pt x="851" y="876"/>
                </a:lnTo>
                <a:lnTo>
                  <a:pt x="851" y="925"/>
                </a:lnTo>
                <a:lnTo>
                  <a:pt x="851" y="973"/>
                </a:lnTo>
                <a:lnTo>
                  <a:pt x="862" y="1127"/>
                </a:lnTo>
                <a:lnTo>
                  <a:pt x="850" y="1227"/>
                </a:lnTo>
                <a:lnTo>
                  <a:pt x="844" y="1329"/>
                </a:lnTo>
                <a:lnTo>
                  <a:pt x="846" y="1427"/>
                </a:lnTo>
                <a:lnTo>
                  <a:pt x="853" y="1524"/>
                </a:lnTo>
                <a:lnTo>
                  <a:pt x="862" y="1616"/>
                </a:lnTo>
                <a:lnTo>
                  <a:pt x="862" y="1649"/>
                </a:lnTo>
                <a:lnTo>
                  <a:pt x="853" y="1676"/>
                </a:lnTo>
                <a:lnTo>
                  <a:pt x="839" y="1702"/>
                </a:lnTo>
                <a:lnTo>
                  <a:pt x="817" y="1724"/>
                </a:lnTo>
                <a:lnTo>
                  <a:pt x="793" y="1742"/>
                </a:lnTo>
                <a:lnTo>
                  <a:pt x="768" y="1754"/>
                </a:lnTo>
                <a:lnTo>
                  <a:pt x="742" y="1764"/>
                </a:lnTo>
                <a:lnTo>
                  <a:pt x="742" y="1756"/>
                </a:lnTo>
                <a:lnTo>
                  <a:pt x="740" y="1751"/>
                </a:lnTo>
                <a:lnTo>
                  <a:pt x="739" y="1745"/>
                </a:lnTo>
                <a:lnTo>
                  <a:pt x="739" y="1742"/>
                </a:lnTo>
                <a:lnTo>
                  <a:pt x="739" y="1736"/>
                </a:lnTo>
                <a:lnTo>
                  <a:pt x="739" y="1729"/>
                </a:lnTo>
                <a:lnTo>
                  <a:pt x="744" y="1724"/>
                </a:lnTo>
                <a:lnTo>
                  <a:pt x="750" y="1720"/>
                </a:lnTo>
                <a:lnTo>
                  <a:pt x="753" y="1714"/>
                </a:lnTo>
                <a:lnTo>
                  <a:pt x="757" y="1707"/>
                </a:lnTo>
                <a:lnTo>
                  <a:pt x="759" y="1700"/>
                </a:lnTo>
                <a:lnTo>
                  <a:pt x="755" y="1698"/>
                </a:lnTo>
                <a:lnTo>
                  <a:pt x="751" y="1698"/>
                </a:lnTo>
                <a:lnTo>
                  <a:pt x="750" y="1698"/>
                </a:lnTo>
                <a:lnTo>
                  <a:pt x="750" y="1698"/>
                </a:lnTo>
                <a:lnTo>
                  <a:pt x="750" y="1696"/>
                </a:lnTo>
                <a:lnTo>
                  <a:pt x="750" y="1694"/>
                </a:lnTo>
                <a:lnTo>
                  <a:pt x="748" y="1693"/>
                </a:lnTo>
                <a:lnTo>
                  <a:pt x="748" y="1687"/>
                </a:lnTo>
                <a:lnTo>
                  <a:pt x="770" y="1674"/>
                </a:lnTo>
                <a:lnTo>
                  <a:pt x="790" y="1658"/>
                </a:lnTo>
                <a:lnTo>
                  <a:pt x="808" y="1640"/>
                </a:lnTo>
                <a:lnTo>
                  <a:pt x="806" y="1631"/>
                </a:lnTo>
                <a:lnTo>
                  <a:pt x="804" y="1624"/>
                </a:lnTo>
                <a:lnTo>
                  <a:pt x="802" y="1618"/>
                </a:lnTo>
                <a:lnTo>
                  <a:pt x="799" y="1613"/>
                </a:lnTo>
                <a:lnTo>
                  <a:pt x="788" y="1607"/>
                </a:lnTo>
                <a:lnTo>
                  <a:pt x="779" y="1613"/>
                </a:lnTo>
                <a:lnTo>
                  <a:pt x="775" y="1625"/>
                </a:lnTo>
                <a:lnTo>
                  <a:pt x="771" y="1638"/>
                </a:lnTo>
                <a:lnTo>
                  <a:pt x="766" y="1647"/>
                </a:lnTo>
                <a:lnTo>
                  <a:pt x="757" y="1656"/>
                </a:lnTo>
                <a:lnTo>
                  <a:pt x="742" y="1660"/>
                </a:lnTo>
                <a:lnTo>
                  <a:pt x="735" y="1547"/>
                </a:lnTo>
                <a:lnTo>
                  <a:pt x="768" y="1493"/>
                </a:lnTo>
                <a:lnTo>
                  <a:pt x="768" y="1469"/>
                </a:lnTo>
                <a:lnTo>
                  <a:pt x="766" y="1442"/>
                </a:lnTo>
                <a:lnTo>
                  <a:pt x="759" y="1413"/>
                </a:lnTo>
                <a:lnTo>
                  <a:pt x="751" y="1380"/>
                </a:lnTo>
                <a:lnTo>
                  <a:pt x="742" y="1349"/>
                </a:lnTo>
                <a:lnTo>
                  <a:pt x="733" y="1318"/>
                </a:lnTo>
                <a:lnTo>
                  <a:pt x="724" y="1291"/>
                </a:lnTo>
                <a:lnTo>
                  <a:pt x="719" y="1267"/>
                </a:lnTo>
                <a:lnTo>
                  <a:pt x="722" y="1056"/>
                </a:lnTo>
                <a:lnTo>
                  <a:pt x="702" y="1000"/>
                </a:lnTo>
                <a:lnTo>
                  <a:pt x="699" y="974"/>
                </a:lnTo>
                <a:lnTo>
                  <a:pt x="697" y="945"/>
                </a:lnTo>
                <a:lnTo>
                  <a:pt x="695" y="914"/>
                </a:lnTo>
                <a:lnTo>
                  <a:pt x="695" y="884"/>
                </a:lnTo>
                <a:lnTo>
                  <a:pt x="691" y="854"/>
                </a:lnTo>
                <a:lnTo>
                  <a:pt x="684" y="831"/>
                </a:lnTo>
                <a:lnTo>
                  <a:pt x="671" y="813"/>
                </a:lnTo>
                <a:lnTo>
                  <a:pt x="668" y="809"/>
                </a:lnTo>
                <a:lnTo>
                  <a:pt x="668" y="889"/>
                </a:lnTo>
                <a:lnTo>
                  <a:pt x="653" y="927"/>
                </a:lnTo>
                <a:lnTo>
                  <a:pt x="644" y="969"/>
                </a:lnTo>
                <a:lnTo>
                  <a:pt x="642" y="1014"/>
                </a:lnTo>
                <a:lnTo>
                  <a:pt x="642" y="1060"/>
                </a:lnTo>
                <a:lnTo>
                  <a:pt x="648" y="1105"/>
                </a:lnTo>
                <a:lnTo>
                  <a:pt x="655" y="1149"/>
                </a:lnTo>
                <a:lnTo>
                  <a:pt x="662" y="1187"/>
                </a:lnTo>
                <a:lnTo>
                  <a:pt x="728" y="1620"/>
                </a:lnTo>
                <a:lnTo>
                  <a:pt x="730" y="1656"/>
                </a:lnTo>
                <a:lnTo>
                  <a:pt x="728" y="1698"/>
                </a:lnTo>
                <a:lnTo>
                  <a:pt x="722" y="1744"/>
                </a:lnTo>
                <a:lnTo>
                  <a:pt x="717" y="1789"/>
                </a:lnTo>
                <a:lnTo>
                  <a:pt x="710" y="1836"/>
                </a:lnTo>
                <a:lnTo>
                  <a:pt x="708" y="1882"/>
                </a:lnTo>
                <a:lnTo>
                  <a:pt x="708" y="1924"/>
                </a:lnTo>
                <a:lnTo>
                  <a:pt x="713" y="1974"/>
                </a:lnTo>
                <a:lnTo>
                  <a:pt x="722" y="2027"/>
                </a:lnTo>
                <a:lnTo>
                  <a:pt x="733" y="2082"/>
                </a:lnTo>
                <a:lnTo>
                  <a:pt x="744" y="2140"/>
                </a:lnTo>
                <a:lnTo>
                  <a:pt x="751" y="2198"/>
                </a:lnTo>
                <a:lnTo>
                  <a:pt x="753" y="2256"/>
                </a:lnTo>
                <a:lnTo>
                  <a:pt x="748" y="2313"/>
                </a:lnTo>
                <a:lnTo>
                  <a:pt x="731" y="2387"/>
                </a:lnTo>
                <a:lnTo>
                  <a:pt x="715" y="2458"/>
                </a:lnTo>
                <a:lnTo>
                  <a:pt x="699" y="2531"/>
                </a:lnTo>
                <a:lnTo>
                  <a:pt x="684" y="2607"/>
                </a:lnTo>
                <a:lnTo>
                  <a:pt x="671" y="2687"/>
                </a:lnTo>
                <a:lnTo>
                  <a:pt x="670" y="2727"/>
                </a:lnTo>
                <a:lnTo>
                  <a:pt x="675" y="2762"/>
                </a:lnTo>
                <a:lnTo>
                  <a:pt x="684" y="2796"/>
                </a:lnTo>
                <a:lnTo>
                  <a:pt x="697" y="2829"/>
                </a:lnTo>
                <a:lnTo>
                  <a:pt x="710" y="2862"/>
                </a:lnTo>
                <a:lnTo>
                  <a:pt x="722" y="2894"/>
                </a:lnTo>
                <a:lnTo>
                  <a:pt x="731" y="2927"/>
                </a:lnTo>
                <a:lnTo>
                  <a:pt x="735" y="2964"/>
                </a:lnTo>
                <a:lnTo>
                  <a:pt x="699" y="2980"/>
                </a:lnTo>
                <a:lnTo>
                  <a:pt x="659" y="2989"/>
                </a:lnTo>
                <a:lnTo>
                  <a:pt x="615" y="2991"/>
                </a:lnTo>
                <a:lnTo>
                  <a:pt x="568" y="2989"/>
                </a:lnTo>
                <a:lnTo>
                  <a:pt x="559" y="2962"/>
                </a:lnTo>
                <a:lnTo>
                  <a:pt x="551" y="2929"/>
                </a:lnTo>
                <a:lnTo>
                  <a:pt x="548" y="2894"/>
                </a:lnTo>
                <a:lnTo>
                  <a:pt x="551" y="2856"/>
                </a:lnTo>
                <a:lnTo>
                  <a:pt x="555" y="2784"/>
                </a:lnTo>
                <a:lnTo>
                  <a:pt x="551" y="2773"/>
                </a:lnTo>
                <a:lnTo>
                  <a:pt x="546" y="2760"/>
                </a:lnTo>
                <a:lnTo>
                  <a:pt x="542" y="2745"/>
                </a:lnTo>
                <a:lnTo>
                  <a:pt x="542" y="2727"/>
                </a:lnTo>
                <a:lnTo>
                  <a:pt x="551" y="2696"/>
                </a:lnTo>
                <a:lnTo>
                  <a:pt x="560" y="2664"/>
                </a:lnTo>
                <a:lnTo>
                  <a:pt x="570" y="2627"/>
                </a:lnTo>
                <a:lnTo>
                  <a:pt x="575" y="2589"/>
                </a:lnTo>
                <a:lnTo>
                  <a:pt x="577" y="2545"/>
                </a:lnTo>
                <a:lnTo>
                  <a:pt x="571" y="2500"/>
                </a:lnTo>
                <a:lnTo>
                  <a:pt x="560" y="2453"/>
                </a:lnTo>
                <a:lnTo>
                  <a:pt x="550" y="2402"/>
                </a:lnTo>
                <a:lnTo>
                  <a:pt x="539" y="2349"/>
                </a:lnTo>
                <a:lnTo>
                  <a:pt x="535" y="2294"/>
                </a:lnTo>
                <a:lnTo>
                  <a:pt x="539" y="2240"/>
                </a:lnTo>
                <a:lnTo>
                  <a:pt x="559" y="2116"/>
                </a:lnTo>
                <a:lnTo>
                  <a:pt x="548" y="2076"/>
                </a:lnTo>
                <a:lnTo>
                  <a:pt x="531" y="2036"/>
                </a:lnTo>
                <a:lnTo>
                  <a:pt x="515" y="1994"/>
                </a:lnTo>
                <a:lnTo>
                  <a:pt x="502" y="1953"/>
                </a:lnTo>
                <a:lnTo>
                  <a:pt x="491" y="1784"/>
                </a:lnTo>
                <a:lnTo>
                  <a:pt x="439" y="1540"/>
                </a:lnTo>
                <a:lnTo>
                  <a:pt x="431" y="1540"/>
                </a:lnTo>
                <a:lnTo>
                  <a:pt x="426" y="1556"/>
                </a:lnTo>
                <a:lnTo>
                  <a:pt x="422" y="1576"/>
                </a:lnTo>
                <a:lnTo>
                  <a:pt x="422" y="1600"/>
                </a:lnTo>
                <a:lnTo>
                  <a:pt x="406" y="1642"/>
                </a:lnTo>
                <a:lnTo>
                  <a:pt x="397" y="1685"/>
                </a:lnTo>
                <a:lnTo>
                  <a:pt x="391" y="1733"/>
                </a:lnTo>
                <a:lnTo>
                  <a:pt x="390" y="1782"/>
                </a:lnTo>
                <a:lnTo>
                  <a:pt x="386" y="1833"/>
                </a:lnTo>
                <a:lnTo>
                  <a:pt x="382" y="1885"/>
                </a:lnTo>
                <a:lnTo>
                  <a:pt x="375" y="1936"/>
                </a:lnTo>
                <a:lnTo>
                  <a:pt x="362" y="1985"/>
                </a:lnTo>
                <a:lnTo>
                  <a:pt x="346" y="2031"/>
                </a:lnTo>
                <a:lnTo>
                  <a:pt x="330" y="2076"/>
                </a:lnTo>
                <a:lnTo>
                  <a:pt x="319" y="2120"/>
                </a:lnTo>
                <a:lnTo>
                  <a:pt x="339" y="2209"/>
                </a:lnTo>
                <a:lnTo>
                  <a:pt x="339" y="2364"/>
                </a:lnTo>
                <a:lnTo>
                  <a:pt x="331" y="2400"/>
                </a:lnTo>
                <a:lnTo>
                  <a:pt x="322" y="2438"/>
                </a:lnTo>
                <a:lnTo>
                  <a:pt x="315" y="2482"/>
                </a:lnTo>
                <a:lnTo>
                  <a:pt x="311" y="2525"/>
                </a:lnTo>
                <a:lnTo>
                  <a:pt x="315" y="2569"/>
                </a:lnTo>
                <a:lnTo>
                  <a:pt x="319" y="2664"/>
                </a:lnTo>
                <a:lnTo>
                  <a:pt x="348" y="2727"/>
                </a:lnTo>
                <a:lnTo>
                  <a:pt x="348" y="2744"/>
                </a:lnTo>
                <a:lnTo>
                  <a:pt x="344" y="2758"/>
                </a:lnTo>
                <a:lnTo>
                  <a:pt x="339" y="2773"/>
                </a:lnTo>
                <a:lnTo>
                  <a:pt x="335" y="2784"/>
                </a:lnTo>
                <a:lnTo>
                  <a:pt x="331" y="2822"/>
                </a:lnTo>
                <a:lnTo>
                  <a:pt x="333" y="2862"/>
                </a:lnTo>
                <a:lnTo>
                  <a:pt x="335" y="2902"/>
                </a:lnTo>
                <a:lnTo>
                  <a:pt x="337" y="2944"/>
                </a:lnTo>
                <a:lnTo>
                  <a:pt x="331" y="2984"/>
                </a:lnTo>
                <a:lnTo>
                  <a:pt x="322" y="2984"/>
                </a:lnTo>
                <a:lnTo>
                  <a:pt x="304" y="2993"/>
                </a:lnTo>
                <a:lnTo>
                  <a:pt x="280" y="2998"/>
                </a:lnTo>
                <a:lnTo>
                  <a:pt x="257" y="2998"/>
                </a:lnTo>
                <a:lnTo>
                  <a:pt x="233" y="2996"/>
                </a:lnTo>
                <a:lnTo>
                  <a:pt x="210" y="2989"/>
                </a:lnTo>
                <a:lnTo>
                  <a:pt x="190" y="2980"/>
                </a:lnTo>
                <a:lnTo>
                  <a:pt x="173" y="2965"/>
                </a:lnTo>
                <a:lnTo>
                  <a:pt x="162" y="2949"/>
                </a:lnTo>
                <a:lnTo>
                  <a:pt x="159" y="2929"/>
                </a:lnTo>
                <a:lnTo>
                  <a:pt x="179" y="2885"/>
                </a:lnTo>
                <a:lnTo>
                  <a:pt x="195" y="2838"/>
                </a:lnTo>
                <a:lnTo>
                  <a:pt x="206" y="2784"/>
                </a:lnTo>
                <a:lnTo>
                  <a:pt x="211" y="2727"/>
                </a:lnTo>
                <a:lnTo>
                  <a:pt x="213" y="2671"/>
                </a:lnTo>
                <a:lnTo>
                  <a:pt x="210" y="2613"/>
                </a:lnTo>
                <a:lnTo>
                  <a:pt x="202" y="2556"/>
                </a:lnTo>
                <a:lnTo>
                  <a:pt x="191" y="2504"/>
                </a:lnTo>
                <a:lnTo>
                  <a:pt x="179" y="2467"/>
                </a:lnTo>
                <a:lnTo>
                  <a:pt x="166" y="2431"/>
                </a:lnTo>
                <a:lnTo>
                  <a:pt x="153" y="2389"/>
                </a:lnTo>
                <a:lnTo>
                  <a:pt x="140" y="2347"/>
                </a:lnTo>
                <a:lnTo>
                  <a:pt x="133" y="2302"/>
                </a:lnTo>
                <a:lnTo>
                  <a:pt x="130" y="2254"/>
                </a:lnTo>
                <a:lnTo>
                  <a:pt x="135" y="2204"/>
                </a:lnTo>
                <a:lnTo>
                  <a:pt x="142" y="2165"/>
                </a:lnTo>
                <a:lnTo>
                  <a:pt x="151" y="2120"/>
                </a:lnTo>
                <a:lnTo>
                  <a:pt x="159" y="2071"/>
                </a:lnTo>
                <a:lnTo>
                  <a:pt x="166" y="2022"/>
                </a:lnTo>
                <a:lnTo>
                  <a:pt x="171" y="1971"/>
                </a:lnTo>
                <a:lnTo>
                  <a:pt x="171" y="1924"/>
                </a:lnTo>
                <a:lnTo>
                  <a:pt x="168" y="1880"/>
                </a:lnTo>
                <a:lnTo>
                  <a:pt x="162" y="1847"/>
                </a:lnTo>
                <a:lnTo>
                  <a:pt x="157" y="1809"/>
                </a:lnTo>
                <a:lnTo>
                  <a:pt x="151" y="1765"/>
                </a:lnTo>
                <a:lnTo>
                  <a:pt x="148" y="1718"/>
                </a:lnTo>
                <a:lnTo>
                  <a:pt x="144" y="1673"/>
                </a:lnTo>
                <a:lnTo>
                  <a:pt x="142" y="1629"/>
                </a:lnTo>
                <a:lnTo>
                  <a:pt x="144" y="1591"/>
                </a:lnTo>
                <a:lnTo>
                  <a:pt x="148" y="1560"/>
                </a:lnTo>
                <a:lnTo>
                  <a:pt x="195" y="1224"/>
                </a:lnTo>
                <a:lnTo>
                  <a:pt x="204" y="1189"/>
                </a:lnTo>
                <a:lnTo>
                  <a:pt x="213" y="1153"/>
                </a:lnTo>
                <a:lnTo>
                  <a:pt x="222" y="1113"/>
                </a:lnTo>
                <a:lnTo>
                  <a:pt x="226" y="1071"/>
                </a:lnTo>
                <a:lnTo>
                  <a:pt x="222" y="1029"/>
                </a:lnTo>
                <a:lnTo>
                  <a:pt x="199" y="904"/>
                </a:lnTo>
                <a:lnTo>
                  <a:pt x="195" y="809"/>
                </a:lnTo>
                <a:lnTo>
                  <a:pt x="191" y="813"/>
                </a:lnTo>
                <a:lnTo>
                  <a:pt x="180" y="836"/>
                </a:lnTo>
                <a:lnTo>
                  <a:pt x="175" y="865"/>
                </a:lnTo>
                <a:lnTo>
                  <a:pt x="171" y="896"/>
                </a:lnTo>
                <a:lnTo>
                  <a:pt x="171" y="929"/>
                </a:lnTo>
                <a:lnTo>
                  <a:pt x="168" y="962"/>
                </a:lnTo>
                <a:lnTo>
                  <a:pt x="162" y="993"/>
                </a:lnTo>
                <a:lnTo>
                  <a:pt x="139" y="1067"/>
                </a:lnTo>
                <a:lnTo>
                  <a:pt x="135" y="1107"/>
                </a:lnTo>
                <a:lnTo>
                  <a:pt x="135" y="1147"/>
                </a:lnTo>
                <a:lnTo>
                  <a:pt x="140" y="1189"/>
                </a:lnTo>
                <a:lnTo>
                  <a:pt x="144" y="1229"/>
                </a:lnTo>
                <a:lnTo>
                  <a:pt x="144" y="1269"/>
                </a:lnTo>
                <a:lnTo>
                  <a:pt x="139" y="1309"/>
                </a:lnTo>
                <a:lnTo>
                  <a:pt x="135" y="1325"/>
                </a:lnTo>
                <a:lnTo>
                  <a:pt x="128" y="1347"/>
                </a:lnTo>
                <a:lnTo>
                  <a:pt x="119" y="1373"/>
                </a:lnTo>
                <a:lnTo>
                  <a:pt x="110" y="1402"/>
                </a:lnTo>
                <a:lnTo>
                  <a:pt x="102" y="1429"/>
                </a:lnTo>
                <a:lnTo>
                  <a:pt x="99" y="1456"/>
                </a:lnTo>
                <a:lnTo>
                  <a:pt x="97" y="1480"/>
                </a:lnTo>
                <a:lnTo>
                  <a:pt x="99" y="1500"/>
                </a:lnTo>
                <a:lnTo>
                  <a:pt x="128" y="1544"/>
                </a:lnTo>
                <a:lnTo>
                  <a:pt x="122" y="1656"/>
                </a:lnTo>
                <a:lnTo>
                  <a:pt x="108" y="1660"/>
                </a:lnTo>
                <a:lnTo>
                  <a:pt x="99" y="1640"/>
                </a:lnTo>
                <a:lnTo>
                  <a:pt x="91" y="1616"/>
                </a:lnTo>
                <a:lnTo>
                  <a:pt x="68" y="1607"/>
                </a:lnTo>
                <a:lnTo>
                  <a:pt x="62" y="1636"/>
                </a:lnTo>
                <a:lnTo>
                  <a:pt x="82" y="1656"/>
                </a:lnTo>
                <a:lnTo>
                  <a:pt x="104" y="1678"/>
                </a:lnTo>
                <a:lnTo>
                  <a:pt x="119" y="1700"/>
                </a:lnTo>
                <a:lnTo>
                  <a:pt x="115" y="1702"/>
                </a:lnTo>
                <a:lnTo>
                  <a:pt x="111" y="1702"/>
                </a:lnTo>
                <a:lnTo>
                  <a:pt x="110" y="1702"/>
                </a:lnTo>
                <a:lnTo>
                  <a:pt x="110" y="1704"/>
                </a:lnTo>
                <a:lnTo>
                  <a:pt x="110" y="1704"/>
                </a:lnTo>
                <a:lnTo>
                  <a:pt x="110" y="1705"/>
                </a:lnTo>
                <a:lnTo>
                  <a:pt x="108" y="1707"/>
                </a:lnTo>
                <a:lnTo>
                  <a:pt x="108" y="1713"/>
                </a:lnTo>
                <a:lnTo>
                  <a:pt x="119" y="1718"/>
                </a:lnTo>
                <a:lnTo>
                  <a:pt x="124" y="1729"/>
                </a:lnTo>
                <a:lnTo>
                  <a:pt x="128" y="1744"/>
                </a:lnTo>
                <a:lnTo>
                  <a:pt x="124" y="1749"/>
                </a:lnTo>
                <a:lnTo>
                  <a:pt x="122" y="1754"/>
                </a:lnTo>
                <a:lnTo>
                  <a:pt x="119" y="1760"/>
                </a:lnTo>
                <a:lnTo>
                  <a:pt x="115" y="1764"/>
                </a:lnTo>
                <a:lnTo>
                  <a:pt x="95" y="1751"/>
                </a:lnTo>
                <a:lnTo>
                  <a:pt x="75" y="1740"/>
                </a:lnTo>
                <a:lnTo>
                  <a:pt x="57" y="1729"/>
                </a:lnTo>
                <a:lnTo>
                  <a:pt x="39" y="1714"/>
                </a:lnTo>
                <a:lnTo>
                  <a:pt x="24" y="1696"/>
                </a:lnTo>
                <a:lnTo>
                  <a:pt x="11" y="1673"/>
                </a:lnTo>
                <a:lnTo>
                  <a:pt x="2" y="1640"/>
                </a:lnTo>
                <a:lnTo>
                  <a:pt x="2" y="1607"/>
                </a:lnTo>
                <a:lnTo>
                  <a:pt x="6" y="1574"/>
                </a:lnTo>
                <a:lnTo>
                  <a:pt x="11" y="1540"/>
                </a:lnTo>
                <a:lnTo>
                  <a:pt x="17" y="1505"/>
                </a:lnTo>
                <a:lnTo>
                  <a:pt x="19" y="1473"/>
                </a:lnTo>
                <a:lnTo>
                  <a:pt x="2" y="1140"/>
                </a:lnTo>
                <a:lnTo>
                  <a:pt x="0" y="1105"/>
                </a:lnTo>
                <a:lnTo>
                  <a:pt x="2" y="1071"/>
                </a:lnTo>
                <a:lnTo>
                  <a:pt x="8" y="1038"/>
                </a:lnTo>
                <a:lnTo>
                  <a:pt x="13" y="1005"/>
                </a:lnTo>
                <a:lnTo>
                  <a:pt x="15" y="969"/>
                </a:lnTo>
                <a:lnTo>
                  <a:pt x="11" y="933"/>
                </a:lnTo>
                <a:lnTo>
                  <a:pt x="8" y="904"/>
                </a:lnTo>
                <a:lnTo>
                  <a:pt x="6" y="867"/>
                </a:lnTo>
                <a:lnTo>
                  <a:pt x="8" y="825"/>
                </a:lnTo>
                <a:lnTo>
                  <a:pt x="11" y="782"/>
                </a:lnTo>
                <a:lnTo>
                  <a:pt x="17" y="736"/>
                </a:lnTo>
                <a:lnTo>
                  <a:pt x="22" y="693"/>
                </a:lnTo>
                <a:lnTo>
                  <a:pt x="30" y="653"/>
                </a:lnTo>
                <a:lnTo>
                  <a:pt x="39" y="616"/>
                </a:lnTo>
                <a:lnTo>
                  <a:pt x="46" y="587"/>
                </a:lnTo>
                <a:lnTo>
                  <a:pt x="55" y="567"/>
                </a:lnTo>
                <a:lnTo>
                  <a:pt x="75" y="544"/>
                </a:lnTo>
                <a:lnTo>
                  <a:pt x="99" y="524"/>
                </a:lnTo>
                <a:lnTo>
                  <a:pt x="128" y="509"/>
                </a:lnTo>
                <a:lnTo>
                  <a:pt x="159" y="496"/>
                </a:lnTo>
                <a:lnTo>
                  <a:pt x="191" y="485"/>
                </a:lnTo>
                <a:lnTo>
                  <a:pt x="224" y="476"/>
                </a:lnTo>
                <a:lnTo>
                  <a:pt x="257" y="465"/>
                </a:lnTo>
                <a:lnTo>
                  <a:pt x="288" y="453"/>
                </a:lnTo>
                <a:lnTo>
                  <a:pt x="315" y="436"/>
                </a:lnTo>
                <a:lnTo>
                  <a:pt x="339" y="416"/>
                </a:lnTo>
                <a:lnTo>
                  <a:pt x="339" y="391"/>
                </a:lnTo>
                <a:lnTo>
                  <a:pt x="340" y="364"/>
                </a:lnTo>
                <a:lnTo>
                  <a:pt x="340" y="336"/>
                </a:lnTo>
                <a:lnTo>
                  <a:pt x="339" y="311"/>
                </a:lnTo>
                <a:lnTo>
                  <a:pt x="331" y="293"/>
                </a:lnTo>
                <a:lnTo>
                  <a:pt x="322" y="280"/>
                </a:lnTo>
                <a:lnTo>
                  <a:pt x="313" y="269"/>
                </a:lnTo>
                <a:lnTo>
                  <a:pt x="304" y="254"/>
                </a:lnTo>
                <a:lnTo>
                  <a:pt x="299" y="236"/>
                </a:lnTo>
                <a:lnTo>
                  <a:pt x="299" y="224"/>
                </a:lnTo>
                <a:lnTo>
                  <a:pt x="302" y="214"/>
                </a:lnTo>
                <a:lnTo>
                  <a:pt x="306" y="207"/>
                </a:lnTo>
                <a:lnTo>
                  <a:pt x="311" y="200"/>
                </a:lnTo>
                <a:lnTo>
                  <a:pt x="315" y="193"/>
                </a:lnTo>
                <a:lnTo>
                  <a:pt x="302" y="133"/>
                </a:lnTo>
                <a:lnTo>
                  <a:pt x="313" y="104"/>
                </a:lnTo>
                <a:lnTo>
                  <a:pt x="330" y="74"/>
                </a:lnTo>
                <a:lnTo>
                  <a:pt x="353" y="47"/>
                </a:lnTo>
                <a:lnTo>
                  <a:pt x="380" y="25"/>
                </a:lnTo>
                <a:lnTo>
                  <a:pt x="410" y="9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775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737740" y="1573354"/>
            <a:ext cx="5642572" cy="2726588"/>
            <a:chOff x="1521716" y="1275606"/>
            <a:chExt cx="5642572" cy="2726588"/>
          </a:xfrm>
          <a:solidFill>
            <a:schemeClr val="accent1"/>
          </a:solidFill>
        </p:grpSpPr>
        <p:grpSp>
          <p:nvGrpSpPr>
            <p:cNvPr id="6" name="Group 5"/>
            <p:cNvGrpSpPr/>
            <p:nvPr/>
          </p:nvGrpSpPr>
          <p:grpSpPr>
            <a:xfrm>
              <a:off x="1521716" y="1596158"/>
              <a:ext cx="3168352" cy="2406036"/>
              <a:chOff x="1521716" y="1596158"/>
              <a:chExt cx="3168352" cy="2406036"/>
            </a:xfrm>
            <a:grpFill/>
          </p:grpSpPr>
          <p:grpSp>
            <p:nvGrpSpPr>
              <p:cNvPr id="12" name="Group 11"/>
              <p:cNvGrpSpPr/>
              <p:nvPr/>
            </p:nvGrpSpPr>
            <p:grpSpPr>
              <a:xfrm>
                <a:off x="1521716" y="1596158"/>
                <a:ext cx="3168352" cy="2406036"/>
                <a:chOff x="1691680" y="-1532706"/>
                <a:chExt cx="7101775" cy="5393065"/>
              </a:xfrm>
              <a:grpFill/>
            </p:grpSpPr>
            <p:sp>
              <p:nvSpPr>
                <p:cNvPr id="14" name="Donut 13"/>
                <p:cNvSpPr/>
                <p:nvPr/>
              </p:nvSpPr>
              <p:spPr>
                <a:xfrm>
                  <a:off x="1691680" y="-1532706"/>
                  <a:ext cx="4896544" cy="4896544"/>
                </a:xfrm>
                <a:prstGeom prst="donut">
                  <a:avLst>
                    <a:gd name="adj" fmla="val 1752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Right Arrow 14"/>
                <p:cNvSpPr/>
                <p:nvPr/>
              </p:nvSpPr>
              <p:spPr>
                <a:xfrm>
                  <a:off x="4355976" y="2009174"/>
                  <a:ext cx="4437479" cy="1851185"/>
                </a:xfrm>
                <a:prstGeom prst="rightArrow">
                  <a:avLst>
                    <a:gd name="adj1" fmla="val 45464"/>
                    <a:gd name="adj2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" name="Oval 12"/>
              <p:cNvSpPr/>
              <p:nvPr/>
            </p:nvSpPr>
            <p:spPr>
              <a:xfrm>
                <a:off x="2263185" y="2337627"/>
                <a:ext cx="701581" cy="70158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995936" y="1275606"/>
              <a:ext cx="3168352" cy="2406036"/>
              <a:chOff x="3851920" y="1401130"/>
              <a:chExt cx="3168352" cy="2406036"/>
            </a:xfrm>
            <a:grpFill/>
          </p:grpSpPr>
          <p:grpSp>
            <p:nvGrpSpPr>
              <p:cNvPr id="8" name="Group 7"/>
              <p:cNvGrpSpPr/>
              <p:nvPr/>
            </p:nvGrpSpPr>
            <p:grpSpPr>
              <a:xfrm rot="10800000">
                <a:off x="3851920" y="1401130"/>
                <a:ext cx="3168352" cy="2406036"/>
                <a:chOff x="1691680" y="-1532706"/>
                <a:chExt cx="7101775" cy="5393065"/>
              </a:xfrm>
              <a:grpFill/>
            </p:grpSpPr>
            <p:sp>
              <p:nvSpPr>
                <p:cNvPr id="10" name="Donut 9"/>
                <p:cNvSpPr/>
                <p:nvPr/>
              </p:nvSpPr>
              <p:spPr>
                <a:xfrm>
                  <a:off x="1691680" y="-1532706"/>
                  <a:ext cx="4896544" cy="4896544"/>
                </a:xfrm>
                <a:prstGeom prst="donut">
                  <a:avLst>
                    <a:gd name="adj" fmla="val 1752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Right Arrow 10"/>
                <p:cNvSpPr/>
                <p:nvPr/>
              </p:nvSpPr>
              <p:spPr>
                <a:xfrm>
                  <a:off x="4355976" y="2009174"/>
                  <a:ext cx="4437479" cy="1851185"/>
                </a:xfrm>
                <a:prstGeom prst="rightArrow">
                  <a:avLst>
                    <a:gd name="adj1" fmla="val 45464"/>
                    <a:gd name="adj2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" name="Oval 8"/>
              <p:cNvSpPr/>
              <p:nvPr/>
            </p:nvSpPr>
            <p:spPr>
              <a:xfrm>
                <a:off x="5577220" y="2364114"/>
                <a:ext cx="701581" cy="70158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6" name="Isosceles Triangle 15"/>
          <p:cNvSpPr/>
          <p:nvPr/>
        </p:nvSpPr>
        <p:spPr>
          <a:xfrm>
            <a:off x="4051070" y="2498755"/>
            <a:ext cx="1015912" cy="8757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Round Same Side Corner Rectangle 8"/>
          <p:cNvSpPr/>
          <p:nvPr/>
        </p:nvSpPr>
        <p:spPr>
          <a:xfrm>
            <a:off x="4393111" y="2894798"/>
            <a:ext cx="331830" cy="332339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Group 17"/>
          <p:cNvGrpSpPr/>
          <p:nvPr/>
        </p:nvGrpSpPr>
        <p:grpSpPr>
          <a:xfrm>
            <a:off x="2655368" y="2787967"/>
            <a:ext cx="349262" cy="396501"/>
            <a:chOff x="1308754" y="3454361"/>
            <a:chExt cx="2889328" cy="3280121"/>
          </a:xfrm>
          <a:solidFill>
            <a:schemeClr val="bg1"/>
          </a:solidFill>
        </p:grpSpPr>
        <p:sp>
          <p:nvSpPr>
            <p:cNvPr id="19" name="Donut 18"/>
            <p:cNvSpPr/>
            <p:nvPr/>
          </p:nvSpPr>
          <p:spPr>
            <a:xfrm>
              <a:off x="1308754" y="4335332"/>
              <a:ext cx="2399150" cy="2399150"/>
            </a:xfrm>
            <a:prstGeom prst="donut">
              <a:avLst>
                <a:gd name="adj" fmla="val 157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Up Arrow 19"/>
            <p:cNvSpPr/>
            <p:nvPr/>
          </p:nvSpPr>
          <p:spPr>
            <a:xfrm rot="2632973">
              <a:off x="3193286" y="3454361"/>
              <a:ext cx="1004796" cy="1639484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091456" y="2675549"/>
            <a:ext cx="409092" cy="394981"/>
            <a:chOff x="4462674" y="3512626"/>
            <a:chExt cx="3384287" cy="3267549"/>
          </a:xfrm>
          <a:solidFill>
            <a:schemeClr val="bg1"/>
          </a:solidFill>
        </p:grpSpPr>
        <p:sp>
          <p:nvSpPr>
            <p:cNvPr id="22" name="Donut 21"/>
            <p:cNvSpPr/>
            <p:nvPr/>
          </p:nvSpPr>
          <p:spPr>
            <a:xfrm>
              <a:off x="5447811" y="3512626"/>
              <a:ext cx="2399150" cy="2399150"/>
            </a:xfrm>
            <a:prstGeom prst="donut">
              <a:avLst>
                <a:gd name="adj" fmla="val 157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2700000">
              <a:off x="5162501" y="5103870"/>
              <a:ext cx="461837" cy="186149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Rounded Rectangle 23"/>
            <p:cNvSpPr/>
            <p:nvPr/>
          </p:nvSpPr>
          <p:spPr>
            <a:xfrm rot="8100000">
              <a:off x="5238958" y="5083288"/>
              <a:ext cx="461837" cy="169688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622893" y="1275606"/>
            <a:ext cx="4031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1216" y="4155926"/>
            <a:ext cx="4031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23728" y="3748502"/>
            <a:ext cx="2336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48830" y="1847793"/>
            <a:ext cx="2336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6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BA098DAB-C76E-41E9-94F1-7DE07160A0F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NetBook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Oval 4"/>
          <p:cNvSpPr/>
          <p:nvPr/>
        </p:nvSpPr>
        <p:spPr>
          <a:xfrm>
            <a:off x="3839006" y="2320045"/>
            <a:ext cx="1224136" cy="1224136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Block Arc 14"/>
          <p:cNvSpPr/>
          <p:nvPr/>
        </p:nvSpPr>
        <p:spPr>
          <a:xfrm rot="16200000">
            <a:off x="4191627" y="2499571"/>
            <a:ext cx="518895" cy="519236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73420" y="3092988"/>
            <a:ext cx="955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1282807"/>
            <a:ext cx="35058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Easy to change colors, photos and Text.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1560" y="3465106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simply impress your audience and add a unique zing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and appeal to your Presentations. 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231171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Freeform 5"/>
          <p:cNvSpPr/>
          <p:nvPr/>
        </p:nvSpPr>
        <p:spPr>
          <a:xfrm>
            <a:off x="4061224" y="120359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7" name="Freeform 6"/>
          <p:cNvSpPr/>
          <p:nvPr/>
        </p:nvSpPr>
        <p:spPr>
          <a:xfrm rot="2160000">
            <a:off x="5020924" y="1965135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2778" rIns="98127" bIns="82777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8" name="Freeform 7"/>
          <p:cNvSpPr/>
          <p:nvPr/>
        </p:nvSpPr>
        <p:spPr>
          <a:xfrm>
            <a:off x="5266192" y="207905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9" name="Freeform 8"/>
          <p:cNvSpPr/>
          <p:nvPr/>
        </p:nvSpPr>
        <p:spPr>
          <a:xfrm rot="17280000">
            <a:off x="5401642" y="3108411"/>
            <a:ext cx="264268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7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0" name="Freeform 9"/>
          <p:cNvSpPr/>
          <p:nvPr/>
        </p:nvSpPr>
        <p:spPr>
          <a:xfrm>
            <a:off x="4805935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1" name="Freeform 10"/>
          <p:cNvSpPr/>
          <p:nvPr/>
        </p:nvSpPr>
        <p:spPr>
          <a:xfrm>
            <a:off x="4431970" y="3823786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9" rIns="1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2" name="Freeform 11"/>
          <p:cNvSpPr/>
          <p:nvPr/>
        </p:nvSpPr>
        <p:spPr>
          <a:xfrm>
            <a:off x="3316512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3" name="Freeform 12"/>
          <p:cNvSpPr/>
          <p:nvPr/>
        </p:nvSpPr>
        <p:spPr>
          <a:xfrm rot="4320000">
            <a:off x="3451962" y="3122637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4" name="Freeform 13"/>
          <p:cNvSpPr/>
          <p:nvPr/>
        </p:nvSpPr>
        <p:spPr>
          <a:xfrm>
            <a:off x="2856255" y="207905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5" name="Freeform 14"/>
          <p:cNvSpPr/>
          <p:nvPr/>
        </p:nvSpPr>
        <p:spPr>
          <a:xfrm rot="19440000">
            <a:off x="3815956" y="1973927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2777" rIns="98128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7" name="Freeform 16"/>
          <p:cNvSpPr/>
          <p:nvPr/>
        </p:nvSpPr>
        <p:spPr>
          <a:xfrm>
            <a:off x="4061224" y="2444656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8" name="Rectangle 9"/>
          <p:cNvSpPr/>
          <p:nvPr/>
        </p:nvSpPr>
        <p:spPr>
          <a:xfrm flipH="1">
            <a:off x="3202435" y="2423442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5211705" y="3800256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Parallelogram 15"/>
          <p:cNvSpPr/>
          <p:nvPr/>
        </p:nvSpPr>
        <p:spPr>
          <a:xfrm rot="5400000" flipH="1">
            <a:off x="4386727" y="1506995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18900000" flipH="1">
            <a:off x="3812676" y="3847539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5594072" y="2370102"/>
            <a:ext cx="405329" cy="4087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3" name="Group 22"/>
          <p:cNvGrpSpPr/>
          <p:nvPr/>
        </p:nvGrpSpPr>
        <p:grpSpPr>
          <a:xfrm>
            <a:off x="467544" y="2047738"/>
            <a:ext cx="2323459" cy="1048024"/>
            <a:chOff x="803640" y="3362835"/>
            <a:chExt cx="2059657" cy="1048024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297074" y="1338233"/>
            <a:ext cx="3379382" cy="678692"/>
            <a:chOff x="803640" y="3362835"/>
            <a:chExt cx="2059657" cy="678692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368899" y="2047738"/>
            <a:ext cx="2323459" cy="1048024"/>
            <a:chOff x="803640" y="3362835"/>
            <a:chExt cx="2059657" cy="1048024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868144" y="3493649"/>
            <a:ext cx="2323459" cy="1048024"/>
            <a:chOff x="803640" y="3362835"/>
            <a:chExt cx="2059657" cy="1048024"/>
          </a:xfrm>
        </p:grpSpPr>
        <p:sp>
          <p:nvSpPr>
            <p:cNvPr id="33" name="TextBox 32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91641" y="3465253"/>
            <a:ext cx="2323459" cy="1048024"/>
            <a:chOff x="803640" y="3362835"/>
            <a:chExt cx="2059657" cy="1048024"/>
          </a:xfrm>
        </p:grpSpPr>
        <p:sp>
          <p:nvSpPr>
            <p:cNvPr id="36" name="TextBox 35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Block Arc 14"/>
          <p:cNvSpPr/>
          <p:nvPr/>
        </p:nvSpPr>
        <p:spPr>
          <a:xfrm rot="16200000">
            <a:off x="4305129" y="2680445"/>
            <a:ext cx="518895" cy="519236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534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Portfolio Presentation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0192" y="2044921"/>
            <a:ext cx="25202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Get a modern PowerPoint  Presentation that is beautifully designed. </a:t>
            </a: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6300193" y="1734944"/>
            <a:ext cx="2520279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Simple Portfolio Designed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7D62F326-1AA2-4110-BE21-A6007AD8BD67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C39D6FAE-89F6-4B42-B6AE-C5931233BF88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1628798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615894" y="1967733"/>
            <a:ext cx="900000" cy="900000"/>
            <a:chOff x="3563888" y="1923678"/>
            <a:chExt cx="900000" cy="900000"/>
          </a:xfrm>
        </p:grpSpPr>
        <p:sp>
          <p:nvSpPr>
            <p:cNvPr id="4" name="Rectangle 3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ight Triangle 4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 rot="5400000">
            <a:off x="4626684" y="1715733"/>
            <a:ext cx="1152000" cy="1152000"/>
            <a:chOff x="3563888" y="1923678"/>
            <a:chExt cx="900000" cy="900000"/>
          </a:xfrm>
        </p:grpSpPr>
        <p:sp>
          <p:nvSpPr>
            <p:cNvPr id="9" name="Rectangle 8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Right Triangle 9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0800000">
            <a:off x="4626684" y="2980022"/>
            <a:ext cx="720000" cy="720000"/>
            <a:chOff x="3563888" y="1923678"/>
            <a:chExt cx="900000" cy="900000"/>
          </a:xfrm>
        </p:grpSpPr>
        <p:sp>
          <p:nvSpPr>
            <p:cNvPr id="12" name="Rectangle 11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Right Triangle 12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6200000">
            <a:off x="3507861" y="2980023"/>
            <a:ext cx="1008033" cy="1008033"/>
            <a:chOff x="3563888" y="1923678"/>
            <a:chExt cx="900000" cy="900000"/>
          </a:xfrm>
        </p:grpSpPr>
        <p:sp>
          <p:nvSpPr>
            <p:cNvPr id="15" name="Rectangle 14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Right Triangle 15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025097" y="2386248"/>
            <a:ext cx="402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A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3299" y="2346544"/>
            <a:ext cx="402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B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25097" y="3074253"/>
            <a:ext cx="402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C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38332" y="2995981"/>
            <a:ext cx="402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D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1" name="Rectangle 9"/>
          <p:cNvSpPr/>
          <p:nvPr/>
        </p:nvSpPr>
        <p:spPr>
          <a:xfrm>
            <a:off x="3730716" y="2078480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Rectangle 16"/>
          <p:cNvSpPr/>
          <p:nvPr/>
        </p:nvSpPr>
        <p:spPr>
          <a:xfrm rot="2700000">
            <a:off x="3706805" y="3459389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val 21"/>
          <p:cNvSpPr>
            <a:spLocks noChangeAspect="1"/>
          </p:cNvSpPr>
          <p:nvPr/>
        </p:nvSpPr>
        <p:spPr>
          <a:xfrm>
            <a:off x="5233491" y="1896998"/>
            <a:ext cx="391466" cy="39473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Rounded Rectangle 27"/>
          <p:cNvSpPr/>
          <p:nvPr/>
        </p:nvSpPr>
        <p:spPr>
          <a:xfrm>
            <a:off x="4946912" y="3370670"/>
            <a:ext cx="295178" cy="22673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5" name="Group 24"/>
          <p:cNvGrpSpPr/>
          <p:nvPr/>
        </p:nvGrpSpPr>
        <p:grpSpPr>
          <a:xfrm>
            <a:off x="542153" y="1778520"/>
            <a:ext cx="2539483" cy="863358"/>
            <a:chOff x="803640" y="3362835"/>
            <a:chExt cx="2059657" cy="863358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42153" y="3578720"/>
            <a:ext cx="2539483" cy="863358"/>
            <a:chOff x="803640" y="3362835"/>
            <a:chExt cx="2059657" cy="863358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116170" y="1778520"/>
            <a:ext cx="2539483" cy="863358"/>
            <a:chOff x="803640" y="3362835"/>
            <a:chExt cx="2059657" cy="863358"/>
          </a:xfrm>
        </p:grpSpPr>
        <p:sp>
          <p:nvSpPr>
            <p:cNvPr id="32" name="TextBox 31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116170" y="3578720"/>
            <a:ext cx="2539483" cy="863358"/>
            <a:chOff x="803640" y="3362835"/>
            <a:chExt cx="2059657" cy="863358"/>
          </a:xfrm>
        </p:grpSpPr>
        <p:sp>
          <p:nvSpPr>
            <p:cNvPr id="35" name="TextBox 3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7894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/>
          <p:nvPr/>
        </p:nvSpPr>
        <p:spPr>
          <a:xfrm>
            <a:off x="3850130" y="555526"/>
            <a:ext cx="284243" cy="26607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16"/>
          <p:cNvSpPr/>
          <p:nvPr/>
        </p:nvSpPr>
        <p:spPr>
          <a:xfrm rot="2700000">
            <a:off x="3884578" y="2784863"/>
            <a:ext cx="215347" cy="386076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Oval 21"/>
          <p:cNvSpPr>
            <a:spLocks noChangeAspect="1"/>
          </p:cNvSpPr>
          <p:nvPr/>
        </p:nvSpPr>
        <p:spPr>
          <a:xfrm>
            <a:off x="3819820" y="1672044"/>
            <a:ext cx="344862" cy="34774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Rounded Rectangle 27"/>
          <p:cNvSpPr/>
          <p:nvPr/>
        </p:nvSpPr>
        <p:spPr>
          <a:xfrm>
            <a:off x="3844662" y="3936015"/>
            <a:ext cx="295178" cy="22673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260027" y="1108324"/>
            <a:ext cx="1464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60027" y="2306507"/>
            <a:ext cx="1464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60027" y="3372295"/>
            <a:ext cx="1464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60027" y="4449474"/>
            <a:ext cx="1464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 Placeholder 1"/>
          <p:cNvSpPr txBox="1">
            <a:spLocks/>
          </p:cNvSpPr>
          <p:nvPr/>
        </p:nvSpPr>
        <p:spPr>
          <a:xfrm>
            <a:off x="5220072" y="1263221"/>
            <a:ext cx="3456384" cy="9722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Simple Portfolio </a:t>
            </a:r>
          </a:p>
          <a:p>
            <a:pPr marL="0" indent="0">
              <a:buNone/>
            </a:pP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Designed</a:t>
            </a:r>
            <a:endParaRPr lang="ko-KR" altLang="en-US" sz="28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20072" y="2313970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Get a modern PowerPoint  Presentation that is beautifully designed.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41F98A-FAD5-4B0A-8751-0FD61BCD7983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4159412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064951" y="1463317"/>
            <a:ext cx="4608512" cy="4743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4064951" y="2116379"/>
            <a:ext cx="4608512" cy="4743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4064951" y="2769441"/>
            <a:ext cx="4608512" cy="4743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4064951" y="3422503"/>
            <a:ext cx="4608512" cy="4743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/>
        </p:nvSpPr>
        <p:spPr>
          <a:xfrm>
            <a:off x="4064951" y="4075564"/>
            <a:ext cx="4608512" cy="4743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299088680"/>
              </p:ext>
            </p:extLst>
          </p:nvPr>
        </p:nvGraphicFramePr>
        <p:xfrm>
          <a:off x="3923928" y="1275606"/>
          <a:ext cx="5208240" cy="354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269900" y="1475958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80%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69900" y="2130481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69900" y="2785004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69900" y="3439527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70%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69900" y="4094050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5536" y="1652702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80%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40767" y="1514202"/>
            <a:ext cx="1008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67744" y="1468036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2464316"/>
            <a:ext cx="35283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514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87824" y="0"/>
            <a:ext cx="2376264" cy="5143500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8" y="1139092"/>
            <a:ext cx="2511720" cy="1440160"/>
          </a:xfrm>
        </p:spPr>
        <p:txBody>
          <a:bodyPr/>
          <a:lstStyle/>
          <a:p>
            <a:pPr algn="l"/>
            <a:r>
              <a:rPr lang="en-US" altLang="ko-KR" dirty="0">
                <a:solidFill>
                  <a:schemeClr val="accent2"/>
                </a:solidFill>
              </a:rPr>
              <a:t>Worldmap </a:t>
            </a:r>
            <a:r>
              <a:rPr lang="en-US" altLang="ko-KR" dirty="0"/>
              <a:t>Style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2579252"/>
            <a:ext cx="45365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Easy to change colors, photos and Text. Get a modern PowerPoint  Presentation that is beautifully designed. 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Easy to change colors, photos and Text.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875362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Freeform 15"/>
          <p:cNvSpPr>
            <a:spLocks noEditPoints="1"/>
          </p:cNvSpPr>
          <p:nvPr/>
        </p:nvSpPr>
        <p:spPr bwMode="auto">
          <a:xfrm>
            <a:off x="5615608" y="869104"/>
            <a:ext cx="3389176" cy="3746362"/>
          </a:xfrm>
          <a:custGeom>
            <a:avLst/>
            <a:gdLst>
              <a:gd name="T0" fmla="*/ 2685 w 3729"/>
              <a:gd name="T1" fmla="*/ 507 h 4122"/>
              <a:gd name="T2" fmla="*/ 2661 w 3729"/>
              <a:gd name="T3" fmla="*/ 456 h 4122"/>
              <a:gd name="T4" fmla="*/ 1523 w 3729"/>
              <a:gd name="T5" fmla="*/ 69 h 4122"/>
              <a:gd name="T6" fmla="*/ 1572 w 3729"/>
              <a:gd name="T7" fmla="*/ 238 h 4122"/>
              <a:gd name="T8" fmla="*/ 1783 w 3729"/>
              <a:gd name="T9" fmla="*/ 335 h 4122"/>
              <a:gd name="T10" fmla="*/ 1951 w 3729"/>
              <a:gd name="T11" fmla="*/ 400 h 4122"/>
              <a:gd name="T12" fmla="*/ 2009 w 3729"/>
              <a:gd name="T13" fmla="*/ 278 h 4122"/>
              <a:gd name="T14" fmla="*/ 2176 w 3729"/>
              <a:gd name="T15" fmla="*/ 295 h 4122"/>
              <a:gd name="T16" fmla="*/ 2416 w 3729"/>
              <a:gd name="T17" fmla="*/ 362 h 4122"/>
              <a:gd name="T18" fmla="*/ 2612 w 3729"/>
              <a:gd name="T19" fmla="*/ 347 h 4122"/>
              <a:gd name="T20" fmla="*/ 2780 w 3729"/>
              <a:gd name="T21" fmla="*/ 509 h 4122"/>
              <a:gd name="T22" fmla="*/ 2772 w 3729"/>
              <a:gd name="T23" fmla="*/ 662 h 4122"/>
              <a:gd name="T24" fmla="*/ 2863 w 3729"/>
              <a:gd name="T25" fmla="*/ 831 h 4122"/>
              <a:gd name="T26" fmla="*/ 2949 w 3729"/>
              <a:gd name="T27" fmla="*/ 1031 h 4122"/>
              <a:gd name="T28" fmla="*/ 3078 w 3729"/>
              <a:gd name="T29" fmla="*/ 1226 h 4122"/>
              <a:gd name="T30" fmla="*/ 3289 w 3729"/>
              <a:gd name="T31" fmla="*/ 1406 h 4122"/>
              <a:gd name="T32" fmla="*/ 3320 w 3729"/>
              <a:gd name="T33" fmla="*/ 1506 h 4122"/>
              <a:gd name="T34" fmla="*/ 3552 w 3729"/>
              <a:gd name="T35" fmla="*/ 1486 h 4122"/>
              <a:gd name="T36" fmla="*/ 3725 w 3729"/>
              <a:gd name="T37" fmla="*/ 1511 h 4122"/>
              <a:gd name="T38" fmla="*/ 3672 w 3729"/>
              <a:gd name="T39" fmla="*/ 1675 h 4122"/>
              <a:gd name="T40" fmla="*/ 3612 w 3729"/>
              <a:gd name="T41" fmla="*/ 1811 h 4122"/>
              <a:gd name="T42" fmla="*/ 3460 w 3729"/>
              <a:gd name="T43" fmla="*/ 1998 h 4122"/>
              <a:gd name="T44" fmla="*/ 3252 w 3729"/>
              <a:gd name="T45" fmla="*/ 2178 h 4122"/>
              <a:gd name="T46" fmla="*/ 3083 w 3729"/>
              <a:gd name="T47" fmla="*/ 2411 h 4122"/>
              <a:gd name="T48" fmla="*/ 3154 w 3729"/>
              <a:gd name="T49" fmla="*/ 2731 h 4122"/>
              <a:gd name="T50" fmla="*/ 3152 w 3729"/>
              <a:gd name="T51" fmla="*/ 3018 h 4122"/>
              <a:gd name="T52" fmla="*/ 2923 w 3729"/>
              <a:gd name="T53" fmla="*/ 3191 h 4122"/>
              <a:gd name="T54" fmla="*/ 2840 w 3729"/>
              <a:gd name="T55" fmla="*/ 3315 h 4122"/>
              <a:gd name="T56" fmla="*/ 2849 w 3729"/>
              <a:gd name="T57" fmla="*/ 3515 h 4122"/>
              <a:gd name="T58" fmla="*/ 2712 w 3729"/>
              <a:gd name="T59" fmla="*/ 3622 h 4122"/>
              <a:gd name="T60" fmla="*/ 2623 w 3729"/>
              <a:gd name="T61" fmla="*/ 3811 h 4122"/>
              <a:gd name="T62" fmla="*/ 2440 w 3729"/>
              <a:gd name="T63" fmla="*/ 4009 h 4122"/>
              <a:gd name="T64" fmla="*/ 2203 w 3729"/>
              <a:gd name="T65" fmla="*/ 4073 h 4122"/>
              <a:gd name="T66" fmla="*/ 1967 w 3729"/>
              <a:gd name="T67" fmla="*/ 4102 h 4122"/>
              <a:gd name="T68" fmla="*/ 1892 w 3729"/>
              <a:gd name="T69" fmla="*/ 3989 h 4122"/>
              <a:gd name="T70" fmla="*/ 1849 w 3729"/>
              <a:gd name="T71" fmla="*/ 3802 h 4122"/>
              <a:gd name="T72" fmla="*/ 1740 w 3729"/>
              <a:gd name="T73" fmla="*/ 3606 h 4122"/>
              <a:gd name="T74" fmla="*/ 1689 w 3729"/>
              <a:gd name="T75" fmla="*/ 3366 h 4122"/>
              <a:gd name="T76" fmla="*/ 1583 w 3729"/>
              <a:gd name="T77" fmla="*/ 3175 h 4122"/>
              <a:gd name="T78" fmla="*/ 1609 w 3729"/>
              <a:gd name="T79" fmla="*/ 2911 h 4122"/>
              <a:gd name="T80" fmla="*/ 1656 w 3729"/>
              <a:gd name="T81" fmla="*/ 2706 h 4122"/>
              <a:gd name="T82" fmla="*/ 1589 w 3729"/>
              <a:gd name="T83" fmla="*/ 2426 h 4122"/>
              <a:gd name="T84" fmla="*/ 1429 w 3729"/>
              <a:gd name="T85" fmla="*/ 2218 h 4122"/>
              <a:gd name="T86" fmla="*/ 1463 w 3729"/>
              <a:gd name="T87" fmla="*/ 1969 h 4122"/>
              <a:gd name="T88" fmla="*/ 1256 w 3729"/>
              <a:gd name="T89" fmla="*/ 1898 h 4122"/>
              <a:gd name="T90" fmla="*/ 1003 w 3729"/>
              <a:gd name="T91" fmla="*/ 1809 h 4122"/>
              <a:gd name="T92" fmla="*/ 736 w 3729"/>
              <a:gd name="T93" fmla="*/ 1842 h 4122"/>
              <a:gd name="T94" fmla="*/ 509 w 3729"/>
              <a:gd name="T95" fmla="*/ 1889 h 4122"/>
              <a:gd name="T96" fmla="*/ 300 w 3729"/>
              <a:gd name="T97" fmla="*/ 1742 h 4122"/>
              <a:gd name="T98" fmla="*/ 209 w 3729"/>
              <a:gd name="T99" fmla="*/ 1615 h 4122"/>
              <a:gd name="T100" fmla="*/ 105 w 3729"/>
              <a:gd name="T101" fmla="*/ 1475 h 4122"/>
              <a:gd name="T102" fmla="*/ 34 w 3729"/>
              <a:gd name="T103" fmla="*/ 1347 h 4122"/>
              <a:gd name="T104" fmla="*/ 72 w 3729"/>
              <a:gd name="T105" fmla="*/ 1066 h 4122"/>
              <a:gd name="T106" fmla="*/ 69 w 3729"/>
              <a:gd name="T107" fmla="*/ 831 h 4122"/>
              <a:gd name="T108" fmla="*/ 180 w 3729"/>
              <a:gd name="T109" fmla="*/ 629 h 4122"/>
              <a:gd name="T110" fmla="*/ 280 w 3729"/>
              <a:gd name="T111" fmla="*/ 531 h 4122"/>
              <a:gd name="T112" fmla="*/ 529 w 3729"/>
              <a:gd name="T113" fmla="*/ 222 h 4122"/>
              <a:gd name="T114" fmla="*/ 643 w 3729"/>
              <a:gd name="T115" fmla="*/ 122 h 4122"/>
              <a:gd name="T116" fmla="*/ 829 w 3729"/>
              <a:gd name="T117" fmla="*/ 111 h 4122"/>
              <a:gd name="T118" fmla="*/ 1023 w 3729"/>
              <a:gd name="T119" fmla="*/ 51 h 4122"/>
              <a:gd name="T120" fmla="*/ 1380 w 3729"/>
              <a:gd name="T121" fmla="*/ 26 h 4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729" h="4122">
                <a:moveTo>
                  <a:pt x="2732" y="555"/>
                </a:moveTo>
                <a:lnTo>
                  <a:pt x="2736" y="558"/>
                </a:lnTo>
                <a:lnTo>
                  <a:pt x="2738" y="560"/>
                </a:lnTo>
                <a:lnTo>
                  <a:pt x="2740" y="562"/>
                </a:lnTo>
                <a:lnTo>
                  <a:pt x="2740" y="562"/>
                </a:lnTo>
                <a:lnTo>
                  <a:pt x="2740" y="562"/>
                </a:lnTo>
                <a:lnTo>
                  <a:pt x="2740" y="560"/>
                </a:lnTo>
                <a:lnTo>
                  <a:pt x="2740" y="558"/>
                </a:lnTo>
                <a:lnTo>
                  <a:pt x="2736" y="556"/>
                </a:lnTo>
                <a:lnTo>
                  <a:pt x="2734" y="555"/>
                </a:lnTo>
                <a:lnTo>
                  <a:pt x="2732" y="555"/>
                </a:lnTo>
                <a:close/>
                <a:moveTo>
                  <a:pt x="2703" y="531"/>
                </a:moveTo>
                <a:lnTo>
                  <a:pt x="2723" y="555"/>
                </a:lnTo>
                <a:lnTo>
                  <a:pt x="2729" y="555"/>
                </a:lnTo>
                <a:lnTo>
                  <a:pt x="2723" y="547"/>
                </a:lnTo>
                <a:lnTo>
                  <a:pt x="2718" y="540"/>
                </a:lnTo>
                <a:lnTo>
                  <a:pt x="2711" y="535"/>
                </a:lnTo>
                <a:lnTo>
                  <a:pt x="2703" y="531"/>
                </a:lnTo>
                <a:close/>
                <a:moveTo>
                  <a:pt x="2672" y="478"/>
                </a:moveTo>
                <a:lnTo>
                  <a:pt x="2672" y="495"/>
                </a:lnTo>
                <a:lnTo>
                  <a:pt x="2680" y="495"/>
                </a:lnTo>
                <a:lnTo>
                  <a:pt x="2681" y="502"/>
                </a:lnTo>
                <a:lnTo>
                  <a:pt x="2685" y="507"/>
                </a:lnTo>
                <a:lnTo>
                  <a:pt x="2689" y="513"/>
                </a:lnTo>
                <a:lnTo>
                  <a:pt x="2692" y="518"/>
                </a:lnTo>
                <a:lnTo>
                  <a:pt x="2696" y="518"/>
                </a:lnTo>
                <a:lnTo>
                  <a:pt x="2696" y="502"/>
                </a:lnTo>
                <a:lnTo>
                  <a:pt x="2692" y="500"/>
                </a:lnTo>
                <a:lnTo>
                  <a:pt x="2689" y="498"/>
                </a:lnTo>
                <a:lnTo>
                  <a:pt x="2687" y="495"/>
                </a:lnTo>
                <a:lnTo>
                  <a:pt x="2685" y="491"/>
                </a:lnTo>
                <a:lnTo>
                  <a:pt x="2683" y="486"/>
                </a:lnTo>
                <a:lnTo>
                  <a:pt x="2676" y="486"/>
                </a:lnTo>
                <a:lnTo>
                  <a:pt x="2676" y="478"/>
                </a:lnTo>
                <a:lnTo>
                  <a:pt x="2672" y="478"/>
                </a:lnTo>
                <a:close/>
                <a:moveTo>
                  <a:pt x="2656" y="455"/>
                </a:moveTo>
                <a:lnTo>
                  <a:pt x="2660" y="458"/>
                </a:lnTo>
                <a:lnTo>
                  <a:pt x="2661" y="462"/>
                </a:lnTo>
                <a:lnTo>
                  <a:pt x="2663" y="464"/>
                </a:lnTo>
                <a:lnTo>
                  <a:pt x="2667" y="469"/>
                </a:lnTo>
                <a:lnTo>
                  <a:pt x="2669" y="475"/>
                </a:lnTo>
                <a:lnTo>
                  <a:pt x="2672" y="475"/>
                </a:lnTo>
                <a:lnTo>
                  <a:pt x="2671" y="467"/>
                </a:lnTo>
                <a:lnTo>
                  <a:pt x="2669" y="462"/>
                </a:lnTo>
                <a:lnTo>
                  <a:pt x="2667" y="458"/>
                </a:lnTo>
                <a:lnTo>
                  <a:pt x="2661" y="456"/>
                </a:lnTo>
                <a:lnTo>
                  <a:pt x="2656" y="455"/>
                </a:lnTo>
                <a:close/>
                <a:moveTo>
                  <a:pt x="1469" y="0"/>
                </a:moveTo>
                <a:lnTo>
                  <a:pt x="1480" y="2"/>
                </a:lnTo>
                <a:lnTo>
                  <a:pt x="1480" y="6"/>
                </a:lnTo>
                <a:lnTo>
                  <a:pt x="1485" y="7"/>
                </a:lnTo>
                <a:lnTo>
                  <a:pt x="1489" y="9"/>
                </a:lnTo>
                <a:lnTo>
                  <a:pt x="1494" y="9"/>
                </a:lnTo>
                <a:lnTo>
                  <a:pt x="1500" y="9"/>
                </a:lnTo>
                <a:lnTo>
                  <a:pt x="1500" y="29"/>
                </a:lnTo>
                <a:lnTo>
                  <a:pt x="1511" y="27"/>
                </a:lnTo>
                <a:lnTo>
                  <a:pt x="1518" y="24"/>
                </a:lnTo>
                <a:lnTo>
                  <a:pt x="1527" y="20"/>
                </a:lnTo>
                <a:lnTo>
                  <a:pt x="1540" y="18"/>
                </a:lnTo>
                <a:lnTo>
                  <a:pt x="1543" y="27"/>
                </a:lnTo>
                <a:lnTo>
                  <a:pt x="1545" y="42"/>
                </a:lnTo>
                <a:lnTo>
                  <a:pt x="1543" y="55"/>
                </a:lnTo>
                <a:lnTo>
                  <a:pt x="1540" y="55"/>
                </a:lnTo>
                <a:lnTo>
                  <a:pt x="1538" y="58"/>
                </a:lnTo>
                <a:lnTo>
                  <a:pt x="1536" y="60"/>
                </a:lnTo>
                <a:lnTo>
                  <a:pt x="1534" y="62"/>
                </a:lnTo>
                <a:lnTo>
                  <a:pt x="1534" y="66"/>
                </a:lnTo>
                <a:lnTo>
                  <a:pt x="1532" y="69"/>
                </a:lnTo>
                <a:lnTo>
                  <a:pt x="1523" y="69"/>
                </a:lnTo>
                <a:lnTo>
                  <a:pt x="1523" y="75"/>
                </a:lnTo>
                <a:lnTo>
                  <a:pt x="1521" y="76"/>
                </a:lnTo>
                <a:lnTo>
                  <a:pt x="1521" y="80"/>
                </a:lnTo>
                <a:lnTo>
                  <a:pt x="1520" y="86"/>
                </a:lnTo>
                <a:lnTo>
                  <a:pt x="1534" y="96"/>
                </a:lnTo>
                <a:lnTo>
                  <a:pt x="1541" y="111"/>
                </a:lnTo>
                <a:lnTo>
                  <a:pt x="1545" y="129"/>
                </a:lnTo>
                <a:lnTo>
                  <a:pt x="1543" y="155"/>
                </a:lnTo>
                <a:lnTo>
                  <a:pt x="1516" y="178"/>
                </a:lnTo>
                <a:lnTo>
                  <a:pt x="1512" y="186"/>
                </a:lnTo>
                <a:lnTo>
                  <a:pt x="1503" y="186"/>
                </a:lnTo>
                <a:lnTo>
                  <a:pt x="1503" y="191"/>
                </a:lnTo>
                <a:lnTo>
                  <a:pt x="1492" y="195"/>
                </a:lnTo>
                <a:lnTo>
                  <a:pt x="1496" y="202"/>
                </a:lnTo>
                <a:lnTo>
                  <a:pt x="1509" y="206"/>
                </a:lnTo>
                <a:lnTo>
                  <a:pt x="1514" y="200"/>
                </a:lnTo>
                <a:lnTo>
                  <a:pt x="1523" y="198"/>
                </a:lnTo>
                <a:lnTo>
                  <a:pt x="1532" y="200"/>
                </a:lnTo>
                <a:lnTo>
                  <a:pt x="1543" y="202"/>
                </a:lnTo>
                <a:lnTo>
                  <a:pt x="1549" y="229"/>
                </a:lnTo>
                <a:lnTo>
                  <a:pt x="1560" y="235"/>
                </a:lnTo>
                <a:lnTo>
                  <a:pt x="1560" y="238"/>
                </a:lnTo>
                <a:lnTo>
                  <a:pt x="1572" y="238"/>
                </a:lnTo>
                <a:lnTo>
                  <a:pt x="1572" y="242"/>
                </a:lnTo>
                <a:lnTo>
                  <a:pt x="1589" y="242"/>
                </a:lnTo>
                <a:lnTo>
                  <a:pt x="1592" y="251"/>
                </a:lnTo>
                <a:lnTo>
                  <a:pt x="1600" y="251"/>
                </a:lnTo>
                <a:lnTo>
                  <a:pt x="1600" y="255"/>
                </a:lnTo>
                <a:lnTo>
                  <a:pt x="1609" y="255"/>
                </a:lnTo>
                <a:lnTo>
                  <a:pt x="1609" y="258"/>
                </a:lnTo>
                <a:lnTo>
                  <a:pt x="1660" y="255"/>
                </a:lnTo>
                <a:lnTo>
                  <a:pt x="1660" y="258"/>
                </a:lnTo>
                <a:lnTo>
                  <a:pt x="1680" y="258"/>
                </a:lnTo>
                <a:lnTo>
                  <a:pt x="1680" y="262"/>
                </a:lnTo>
                <a:lnTo>
                  <a:pt x="1700" y="262"/>
                </a:lnTo>
                <a:lnTo>
                  <a:pt x="1700" y="266"/>
                </a:lnTo>
                <a:lnTo>
                  <a:pt x="1709" y="266"/>
                </a:lnTo>
                <a:lnTo>
                  <a:pt x="1712" y="275"/>
                </a:lnTo>
                <a:lnTo>
                  <a:pt x="1720" y="275"/>
                </a:lnTo>
                <a:lnTo>
                  <a:pt x="1720" y="278"/>
                </a:lnTo>
                <a:lnTo>
                  <a:pt x="1752" y="278"/>
                </a:lnTo>
                <a:lnTo>
                  <a:pt x="1756" y="286"/>
                </a:lnTo>
                <a:lnTo>
                  <a:pt x="1763" y="286"/>
                </a:lnTo>
                <a:lnTo>
                  <a:pt x="1769" y="322"/>
                </a:lnTo>
                <a:lnTo>
                  <a:pt x="1778" y="329"/>
                </a:lnTo>
                <a:lnTo>
                  <a:pt x="1783" y="335"/>
                </a:lnTo>
                <a:lnTo>
                  <a:pt x="1789" y="340"/>
                </a:lnTo>
                <a:lnTo>
                  <a:pt x="1796" y="344"/>
                </a:lnTo>
                <a:lnTo>
                  <a:pt x="1807" y="346"/>
                </a:lnTo>
                <a:lnTo>
                  <a:pt x="1823" y="346"/>
                </a:lnTo>
                <a:lnTo>
                  <a:pt x="1836" y="351"/>
                </a:lnTo>
                <a:lnTo>
                  <a:pt x="1849" y="351"/>
                </a:lnTo>
                <a:lnTo>
                  <a:pt x="1863" y="355"/>
                </a:lnTo>
                <a:lnTo>
                  <a:pt x="1863" y="358"/>
                </a:lnTo>
                <a:lnTo>
                  <a:pt x="1880" y="358"/>
                </a:lnTo>
                <a:lnTo>
                  <a:pt x="1883" y="366"/>
                </a:lnTo>
                <a:lnTo>
                  <a:pt x="1896" y="366"/>
                </a:lnTo>
                <a:lnTo>
                  <a:pt x="1896" y="369"/>
                </a:lnTo>
                <a:lnTo>
                  <a:pt x="1903" y="369"/>
                </a:lnTo>
                <a:lnTo>
                  <a:pt x="1903" y="375"/>
                </a:lnTo>
                <a:lnTo>
                  <a:pt x="1916" y="375"/>
                </a:lnTo>
                <a:lnTo>
                  <a:pt x="1920" y="382"/>
                </a:lnTo>
                <a:lnTo>
                  <a:pt x="1929" y="382"/>
                </a:lnTo>
                <a:lnTo>
                  <a:pt x="1932" y="391"/>
                </a:lnTo>
                <a:lnTo>
                  <a:pt x="1934" y="391"/>
                </a:lnTo>
                <a:lnTo>
                  <a:pt x="1938" y="393"/>
                </a:lnTo>
                <a:lnTo>
                  <a:pt x="1941" y="396"/>
                </a:lnTo>
                <a:lnTo>
                  <a:pt x="1945" y="398"/>
                </a:lnTo>
                <a:lnTo>
                  <a:pt x="1951" y="400"/>
                </a:lnTo>
                <a:lnTo>
                  <a:pt x="1954" y="402"/>
                </a:lnTo>
                <a:lnTo>
                  <a:pt x="1956" y="402"/>
                </a:lnTo>
                <a:lnTo>
                  <a:pt x="1956" y="398"/>
                </a:lnTo>
                <a:lnTo>
                  <a:pt x="1969" y="398"/>
                </a:lnTo>
                <a:lnTo>
                  <a:pt x="1972" y="393"/>
                </a:lnTo>
                <a:lnTo>
                  <a:pt x="1976" y="389"/>
                </a:lnTo>
                <a:lnTo>
                  <a:pt x="1980" y="386"/>
                </a:lnTo>
                <a:lnTo>
                  <a:pt x="1983" y="382"/>
                </a:lnTo>
                <a:lnTo>
                  <a:pt x="1985" y="376"/>
                </a:lnTo>
                <a:lnTo>
                  <a:pt x="1989" y="369"/>
                </a:lnTo>
                <a:lnTo>
                  <a:pt x="1989" y="369"/>
                </a:lnTo>
                <a:lnTo>
                  <a:pt x="1991" y="367"/>
                </a:lnTo>
                <a:lnTo>
                  <a:pt x="1992" y="367"/>
                </a:lnTo>
                <a:lnTo>
                  <a:pt x="1992" y="366"/>
                </a:lnTo>
                <a:lnTo>
                  <a:pt x="1992" y="362"/>
                </a:lnTo>
                <a:lnTo>
                  <a:pt x="1992" y="358"/>
                </a:lnTo>
                <a:lnTo>
                  <a:pt x="1989" y="358"/>
                </a:lnTo>
                <a:lnTo>
                  <a:pt x="1989" y="349"/>
                </a:lnTo>
                <a:lnTo>
                  <a:pt x="1983" y="349"/>
                </a:lnTo>
                <a:lnTo>
                  <a:pt x="1981" y="331"/>
                </a:lnTo>
                <a:lnTo>
                  <a:pt x="1985" y="311"/>
                </a:lnTo>
                <a:lnTo>
                  <a:pt x="1989" y="295"/>
                </a:lnTo>
                <a:lnTo>
                  <a:pt x="2009" y="278"/>
                </a:lnTo>
                <a:lnTo>
                  <a:pt x="2009" y="275"/>
                </a:lnTo>
                <a:lnTo>
                  <a:pt x="2023" y="271"/>
                </a:lnTo>
                <a:lnTo>
                  <a:pt x="2029" y="262"/>
                </a:lnTo>
                <a:lnTo>
                  <a:pt x="2056" y="262"/>
                </a:lnTo>
                <a:lnTo>
                  <a:pt x="2063" y="251"/>
                </a:lnTo>
                <a:lnTo>
                  <a:pt x="2112" y="251"/>
                </a:lnTo>
                <a:lnTo>
                  <a:pt x="2112" y="255"/>
                </a:lnTo>
                <a:lnTo>
                  <a:pt x="2123" y="255"/>
                </a:lnTo>
                <a:lnTo>
                  <a:pt x="2123" y="258"/>
                </a:lnTo>
                <a:lnTo>
                  <a:pt x="2132" y="258"/>
                </a:lnTo>
                <a:lnTo>
                  <a:pt x="2132" y="262"/>
                </a:lnTo>
                <a:lnTo>
                  <a:pt x="2160" y="262"/>
                </a:lnTo>
                <a:lnTo>
                  <a:pt x="2160" y="266"/>
                </a:lnTo>
                <a:lnTo>
                  <a:pt x="2163" y="271"/>
                </a:lnTo>
                <a:lnTo>
                  <a:pt x="2163" y="273"/>
                </a:lnTo>
                <a:lnTo>
                  <a:pt x="2165" y="276"/>
                </a:lnTo>
                <a:lnTo>
                  <a:pt x="2163" y="280"/>
                </a:lnTo>
                <a:lnTo>
                  <a:pt x="2163" y="282"/>
                </a:lnTo>
                <a:lnTo>
                  <a:pt x="2165" y="284"/>
                </a:lnTo>
                <a:lnTo>
                  <a:pt x="2167" y="286"/>
                </a:lnTo>
                <a:lnTo>
                  <a:pt x="2171" y="287"/>
                </a:lnTo>
                <a:lnTo>
                  <a:pt x="2176" y="289"/>
                </a:lnTo>
                <a:lnTo>
                  <a:pt x="2176" y="295"/>
                </a:lnTo>
                <a:lnTo>
                  <a:pt x="2203" y="295"/>
                </a:lnTo>
                <a:lnTo>
                  <a:pt x="2203" y="298"/>
                </a:lnTo>
                <a:lnTo>
                  <a:pt x="2220" y="302"/>
                </a:lnTo>
                <a:lnTo>
                  <a:pt x="2220" y="306"/>
                </a:lnTo>
                <a:lnTo>
                  <a:pt x="2223" y="306"/>
                </a:lnTo>
                <a:lnTo>
                  <a:pt x="2225" y="306"/>
                </a:lnTo>
                <a:lnTo>
                  <a:pt x="2227" y="304"/>
                </a:lnTo>
                <a:lnTo>
                  <a:pt x="2227" y="302"/>
                </a:lnTo>
                <a:lnTo>
                  <a:pt x="2229" y="302"/>
                </a:lnTo>
                <a:lnTo>
                  <a:pt x="2243" y="302"/>
                </a:lnTo>
                <a:lnTo>
                  <a:pt x="2256" y="306"/>
                </a:lnTo>
                <a:lnTo>
                  <a:pt x="2269" y="309"/>
                </a:lnTo>
                <a:lnTo>
                  <a:pt x="2272" y="342"/>
                </a:lnTo>
                <a:lnTo>
                  <a:pt x="2296" y="346"/>
                </a:lnTo>
                <a:lnTo>
                  <a:pt x="2305" y="344"/>
                </a:lnTo>
                <a:lnTo>
                  <a:pt x="2318" y="342"/>
                </a:lnTo>
                <a:lnTo>
                  <a:pt x="2332" y="342"/>
                </a:lnTo>
                <a:lnTo>
                  <a:pt x="2332" y="346"/>
                </a:lnTo>
                <a:lnTo>
                  <a:pt x="2369" y="349"/>
                </a:lnTo>
                <a:lnTo>
                  <a:pt x="2369" y="355"/>
                </a:lnTo>
                <a:lnTo>
                  <a:pt x="2389" y="355"/>
                </a:lnTo>
                <a:lnTo>
                  <a:pt x="2392" y="362"/>
                </a:lnTo>
                <a:lnTo>
                  <a:pt x="2416" y="362"/>
                </a:lnTo>
                <a:lnTo>
                  <a:pt x="2416" y="366"/>
                </a:lnTo>
                <a:lnTo>
                  <a:pt x="2429" y="369"/>
                </a:lnTo>
                <a:lnTo>
                  <a:pt x="2449" y="369"/>
                </a:lnTo>
                <a:lnTo>
                  <a:pt x="2456" y="375"/>
                </a:lnTo>
                <a:lnTo>
                  <a:pt x="2467" y="380"/>
                </a:lnTo>
                <a:lnTo>
                  <a:pt x="2480" y="384"/>
                </a:lnTo>
                <a:lnTo>
                  <a:pt x="2492" y="382"/>
                </a:lnTo>
                <a:lnTo>
                  <a:pt x="2503" y="366"/>
                </a:lnTo>
                <a:lnTo>
                  <a:pt x="2536" y="358"/>
                </a:lnTo>
                <a:lnTo>
                  <a:pt x="2536" y="349"/>
                </a:lnTo>
                <a:lnTo>
                  <a:pt x="2563" y="346"/>
                </a:lnTo>
                <a:lnTo>
                  <a:pt x="2569" y="338"/>
                </a:lnTo>
                <a:lnTo>
                  <a:pt x="2572" y="336"/>
                </a:lnTo>
                <a:lnTo>
                  <a:pt x="2578" y="338"/>
                </a:lnTo>
                <a:lnTo>
                  <a:pt x="2583" y="338"/>
                </a:lnTo>
                <a:lnTo>
                  <a:pt x="2589" y="340"/>
                </a:lnTo>
                <a:lnTo>
                  <a:pt x="2592" y="340"/>
                </a:lnTo>
                <a:lnTo>
                  <a:pt x="2596" y="342"/>
                </a:lnTo>
                <a:lnTo>
                  <a:pt x="2600" y="349"/>
                </a:lnTo>
                <a:lnTo>
                  <a:pt x="2603" y="351"/>
                </a:lnTo>
                <a:lnTo>
                  <a:pt x="2607" y="349"/>
                </a:lnTo>
                <a:lnTo>
                  <a:pt x="2611" y="349"/>
                </a:lnTo>
                <a:lnTo>
                  <a:pt x="2612" y="347"/>
                </a:lnTo>
                <a:lnTo>
                  <a:pt x="2612" y="346"/>
                </a:lnTo>
                <a:lnTo>
                  <a:pt x="2616" y="346"/>
                </a:lnTo>
                <a:lnTo>
                  <a:pt x="2620" y="346"/>
                </a:lnTo>
                <a:lnTo>
                  <a:pt x="2623" y="347"/>
                </a:lnTo>
                <a:lnTo>
                  <a:pt x="2625" y="349"/>
                </a:lnTo>
                <a:lnTo>
                  <a:pt x="2629" y="349"/>
                </a:lnTo>
                <a:lnTo>
                  <a:pt x="2629" y="362"/>
                </a:lnTo>
                <a:lnTo>
                  <a:pt x="2641" y="364"/>
                </a:lnTo>
                <a:lnTo>
                  <a:pt x="2660" y="367"/>
                </a:lnTo>
                <a:lnTo>
                  <a:pt x="2681" y="369"/>
                </a:lnTo>
                <a:lnTo>
                  <a:pt x="2701" y="369"/>
                </a:lnTo>
                <a:lnTo>
                  <a:pt x="2716" y="366"/>
                </a:lnTo>
                <a:lnTo>
                  <a:pt x="2716" y="362"/>
                </a:lnTo>
                <a:lnTo>
                  <a:pt x="2743" y="358"/>
                </a:lnTo>
                <a:lnTo>
                  <a:pt x="2756" y="395"/>
                </a:lnTo>
                <a:lnTo>
                  <a:pt x="2769" y="402"/>
                </a:lnTo>
                <a:lnTo>
                  <a:pt x="2769" y="426"/>
                </a:lnTo>
                <a:lnTo>
                  <a:pt x="2776" y="429"/>
                </a:lnTo>
                <a:lnTo>
                  <a:pt x="2776" y="438"/>
                </a:lnTo>
                <a:lnTo>
                  <a:pt x="2780" y="438"/>
                </a:lnTo>
                <a:lnTo>
                  <a:pt x="2780" y="446"/>
                </a:lnTo>
                <a:lnTo>
                  <a:pt x="2783" y="446"/>
                </a:lnTo>
                <a:lnTo>
                  <a:pt x="2780" y="509"/>
                </a:lnTo>
                <a:lnTo>
                  <a:pt x="2776" y="509"/>
                </a:lnTo>
                <a:lnTo>
                  <a:pt x="2776" y="518"/>
                </a:lnTo>
                <a:lnTo>
                  <a:pt x="2772" y="518"/>
                </a:lnTo>
                <a:lnTo>
                  <a:pt x="2772" y="531"/>
                </a:lnTo>
                <a:lnTo>
                  <a:pt x="2769" y="531"/>
                </a:lnTo>
                <a:lnTo>
                  <a:pt x="2769" y="535"/>
                </a:lnTo>
                <a:lnTo>
                  <a:pt x="2772" y="535"/>
                </a:lnTo>
                <a:lnTo>
                  <a:pt x="2772" y="558"/>
                </a:lnTo>
                <a:lnTo>
                  <a:pt x="2763" y="564"/>
                </a:lnTo>
                <a:lnTo>
                  <a:pt x="2758" y="567"/>
                </a:lnTo>
                <a:lnTo>
                  <a:pt x="2752" y="569"/>
                </a:lnTo>
                <a:lnTo>
                  <a:pt x="2740" y="566"/>
                </a:lnTo>
                <a:lnTo>
                  <a:pt x="2740" y="578"/>
                </a:lnTo>
                <a:lnTo>
                  <a:pt x="2736" y="578"/>
                </a:lnTo>
                <a:lnTo>
                  <a:pt x="2736" y="582"/>
                </a:lnTo>
                <a:lnTo>
                  <a:pt x="2740" y="582"/>
                </a:lnTo>
                <a:lnTo>
                  <a:pt x="2743" y="602"/>
                </a:lnTo>
                <a:lnTo>
                  <a:pt x="2749" y="602"/>
                </a:lnTo>
                <a:lnTo>
                  <a:pt x="2749" y="615"/>
                </a:lnTo>
                <a:lnTo>
                  <a:pt x="2752" y="615"/>
                </a:lnTo>
                <a:lnTo>
                  <a:pt x="2756" y="635"/>
                </a:lnTo>
                <a:lnTo>
                  <a:pt x="2763" y="638"/>
                </a:lnTo>
                <a:lnTo>
                  <a:pt x="2772" y="662"/>
                </a:lnTo>
                <a:lnTo>
                  <a:pt x="2780" y="666"/>
                </a:lnTo>
                <a:lnTo>
                  <a:pt x="2780" y="678"/>
                </a:lnTo>
                <a:lnTo>
                  <a:pt x="2783" y="678"/>
                </a:lnTo>
                <a:lnTo>
                  <a:pt x="2783" y="686"/>
                </a:lnTo>
                <a:lnTo>
                  <a:pt x="2792" y="691"/>
                </a:lnTo>
                <a:lnTo>
                  <a:pt x="2796" y="706"/>
                </a:lnTo>
                <a:lnTo>
                  <a:pt x="2809" y="715"/>
                </a:lnTo>
                <a:lnTo>
                  <a:pt x="2816" y="738"/>
                </a:lnTo>
                <a:lnTo>
                  <a:pt x="2820" y="738"/>
                </a:lnTo>
                <a:lnTo>
                  <a:pt x="2820" y="746"/>
                </a:lnTo>
                <a:lnTo>
                  <a:pt x="2829" y="751"/>
                </a:lnTo>
                <a:lnTo>
                  <a:pt x="2849" y="775"/>
                </a:lnTo>
                <a:lnTo>
                  <a:pt x="2845" y="782"/>
                </a:lnTo>
                <a:lnTo>
                  <a:pt x="2841" y="789"/>
                </a:lnTo>
                <a:lnTo>
                  <a:pt x="2840" y="796"/>
                </a:lnTo>
                <a:lnTo>
                  <a:pt x="2840" y="806"/>
                </a:lnTo>
                <a:lnTo>
                  <a:pt x="2843" y="806"/>
                </a:lnTo>
                <a:lnTo>
                  <a:pt x="2843" y="818"/>
                </a:lnTo>
                <a:lnTo>
                  <a:pt x="2849" y="818"/>
                </a:lnTo>
                <a:lnTo>
                  <a:pt x="2852" y="822"/>
                </a:lnTo>
                <a:lnTo>
                  <a:pt x="2856" y="824"/>
                </a:lnTo>
                <a:lnTo>
                  <a:pt x="2860" y="827"/>
                </a:lnTo>
                <a:lnTo>
                  <a:pt x="2863" y="831"/>
                </a:lnTo>
                <a:lnTo>
                  <a:pt x="2869" y="838"/>
                </a:lnTo>
                <a:lnTo>
                  <a:pt x="2876" y="838"/>
                </a:lnTo>
                <a:lnTo>
                  <a:pt x="2876" y="842"/>
                </a:lnTo>
                <a:lnTo>
                  <a:pt x="2889" y="842"/>
                </a:lnTo>
                <a:lnTo>
                  <a:pt x="2889" y="844"/>
                </a:lnTo>
                <a:lnTo>
                  <a:pt x="2891" y="847"/>
                </a:lnTo>
                <a:lnTo>
                  <a:pt x="2894" y="851"/>
                </a:lnTo>
                <a:lnTo>
                  <a:pt x="2896" y="856"/>
                </a:lnTo>
                <a:lnTo>
                  <a:pt x="2900" y="860"/>
                </a:lnTo>
                <a:lnTo>
                  <a:pt x="2901" y="864"/>
                </a:lnTo>
                <a:lnTo>
                  <a:pt x="2903" y="866"/>
                </a:lnTo>
                <a:lnTo>
                  <a:pt x="2912" y="866"/>
                </a:lnTo>
                <a:lnTo>
                  <a:pt x="2916" y="875"/>
                </a:lnTo>
                <a:lnTo>
                  <a:pt x="2920" y="875"/>
                </a:lnTo>
                <a:lnTo>
                  <a:pt x="2920" y="895"/>
                </a:lnTo>
                <a:lnTo>
                  <a:pt x="2923" y="895"/>
                </a:lnTo>
                <a:lnTo>
                  <a:pt x="2932" y="918"/>
                </a:lnTo>
                <a:lnTo>
                  <a:pt x="2936" y="918"/>
                </a:lnTo>
                <a:lnTo>
                  <a:pt x="2936" y="951"/>
                </a:lnTo>
                <a:lnTo>
                  <a:pt x="2940" y="951"/>
                </a:lnTo>
                <a:lnTo>
                  <a:pt x="2940" y="958"/>
                </a:lnTo>
                <a:lnTo>
                  <a:pt x="2943" y="958"/>
                </a:lnTo>
                <a:lnTo>
                  <a:pt x="2949" y="1031"/>
                </a:lnTo>
                <a:lnTo>
                  <a:pt x="2956" y="1035"/>
                </a:lnTo>
                <a:lnTo>
                  <a:pt x="2960" y="1062"/>
                </a:lnTo>
                <a:lnTo>
                  <a:pt x="2976" y="1062"/>
                </a:lnTo>
                <a:lnTo>
                  <a:pt x="2987" y="1076"/>
                </a:lnTo>
                <a:lnTo>
                  <a:pt x="3003" y="1091"/>
                </a:lnTo>
                <a:lnTo>
                  <a:pt x="3020" y="1098"/>
                </a:lnTo>
                <a:lnTo>
                  <a:pt x="3020" y="1106"/>
                </a:lnTo>
                <a:lnTo>
                  <a:pt x="3029" y="1106"/>
                </a:lnTo>
                <a:lnTo>
                  <a:pt x="3032" y="1118"/>
                </a:lnTo>
                <a:lnTo>
                  <a:pt x="3040" y="1122"/>
                </a:lnTo>
                <a:lnTo>
                  <a:pt x="3056" y="1171"/>
                </a:lnTo>
                <a:lnTo>
                  <a:pt x="3060" y="1171"/>
                </a:lnTo>
                <a:lnTo>
                  <a:pt x="3060" y="1195"/>
                </a:lnTo>
                <a:lnTo>
                  <a:pt x="3063" y="1195"/>
                </a:lnTo>
                <a:lnTo>
                  <a:pt x="3063" y="1202"/>
                </a:lnTo>
                <a:lnTo>
                  <a:pt x="3069" y="1202"/>
                </a:lnTo>
                <a:lnTo>
                  <a:pt x="3069" y="1222"/>
                </a:lnTo>
                <a:lnTo>
                  <a:pt x="3072" y="1222"/>
                </a:lnTo>
                <a:lnTo>
                  <a:pt x="3074" y="1224"/>
                </a:lnTo>
                <a:lnTo>
                  <a:pt x="3074" y="1224"/>
                </a:lnTo>
                <a:lnTo>
                  <a:pt x="3074" y="1226"/>
                </a:lnTo>
                <a:lnTo>
                  <a:pt x="3076" y="1226"/>
                </a:lnTo>
                <a:lnTo>
                  <a:pt x="3078" y="1226"/>
                </a:lnTo>
                <a:lnTo>
                  <a:pt x="3080" y="1226"/>
                </a:lnTo>
                <a:lnTo>
                  <a:pt x="3089" y="1251"/>
                </a:lnTo>
                <a:lnTo>
                  <a:pt x="3112" y="1251"/>
                </a:lnTo>
                <a:lnTo>
                  <a:pt x="3116" y="1275"/>
                </a:lnTo>
                <a:lnTo>
                  <a:pt x="3120" y="1275"/>
                </a:lnTo>
                <a:lnTo>
                  <a:pt x="3120" y="1278"/>
                </a:lnTo>
                <a:lnTo>
                  <a:pt x="3143" y="1278"/>
                </a:lnTo>
                <a:lnTo>
                  <a:pt x="3156" y="1295"/>
                </a:lnTo>
                <a:lnTo>
                  <a:pt x="3172" y="1295"/>
                </a:lnTo>
                <a:lnTo>
                  <a:pt x="3172" y="1298"/>
                </a:lnTo>
                <a:lnTo>
                  <a:pt x="3183" y="1306"/>
                </a:lnTo>
                <a:lnTo>
                  <a:pt x="3183" y="1315"/>
                </a:lnTo>
                <a:lnTo>
                  <a:pt x="3203" y="1329"/>
                </a:lnTo>
                <a:lnTo>
                  <a:pt x="3209" y="1338"/>
                </a:lnTo>
                <a:lnTo>
                  <a:pt x="3216" y="1338"/>
                </a:lnTo>
                <a:lnTo>
                  <a:pt x="3220" y="1346"/>
                </a:lnTo>
                <a:lnTo>
                  <a:pt x="3243" y="1366"/>
                </a:lnTo>
                <a:lnTo>
                  <a:pt x="3243" y="1378"/>
                </a:lnTo>
                <a:lnTo>
                  <a:pt x="3256" y="1382"/>
                </a:lnTo>
                <a:lnTo>
                  <a:pt x="3269" y="1398"/>
                </a:lnTo>
                <a:lnTo>
                  <a:pt x="3276" y="1398"/>
                </a:lnTo>
                <a:lnTo>
                  <a:pt x="3276" y="1406"/>
                </a:lnTo>
                <a:lnTo>
                  <a:pt x="3289" y="1406"/>
                </a:lnTo>
                <a:lnTo>
                  <a:pt x="3289" y="1409"/>
                </a:lnTo>
                <a:lnTo>
                  <a:pt x="3292" y="1415"/>
                </a:lnTo>
                <a:lnTo>
                  <a:pt x="3296" y="1420"/>
                </a:lnTo>
                <a:lnTo>
                  <a:pt x="3300" y="1426"/>
                </a:lnTo>
                <a:lnTo>
                  <a:pt x="3303" y="1431"/>
                </a:lnTo>
                <a:lnTo>
                  <a:pt x="3303" y="1455"/>
                </a:lnTo>
                <a:lnTo>
                  <a:pt x="3296" y="1458"/>
                </a:lnTo>
                <a:lnTo>
                  <a:pt x="3296" y="1466"/>
                </a:lnTo>
                <a:lnTo>
                  <a:pt x="3292" y="1466"/>
                </a:lnTo>
                <a:lnTo>
                  <a:pt x="3292" y="1469"/>
                </a:lnTo>
                <a:lnTo>
                  <a:pt x="3294" y="1471"/>
                </a:lnTo>
                <a:lnTo>
                  <a:pt x="3294" y="1473"/>
                </a:lnTo>
                <a:lnTo>
                  <a:pt x="3296" y="1476"/>
                </a:lnTo>
                <a:lnTo>
                  <a:pt x="3296" y="1482"/>
                </a:lnTo>
                <a:lnTo>
                  <a:pt x="3301" y="1484"/>
                </a:lnTo>
                <a:lnTo>
                  <a:pt x="3307" y="1486"/>
                </a:lnTo>
                <a:lnTo>
                  <a:pt x="3309" y="1489"/>
                </a:lnTo>
                <a:lnTo>
                  <a:pt x="3311" y="1491"/>
                </a:lnTo>
                <a:lnTo>
                  <a:pt x="3311" y="1495"/>
                </a:lnTo>
                <a:lnTo>
                  <a:pt x="3312" y="1498"/>
                </a:lnTo>
                <a:lnTo>
                  <a:pt x="3312" y="1502"/>
                </a:lnTo>
                <a:lnTo>
                  <a:pt x="3316" y="1506"/>
                </a:lnTo>
                <a:lnTo>
                  <a:pt x="3320" y="1506"/>
                </a:lnTo>
                <a:lnTo>
                  <a:pt x="3323" y="1515"/>
                </a:lnTo>
                <a:lnTo>
                  <a:pt x="3332" y="1515"/>
                </a:lnTo>
                <a:lnTo>
                  <a:pt x="3336" y="1522"/>
                </a:lnTo>
                <a:lnTo>
                  <a:pt x="3347" y="1529"/>
                </a:lnTo>
                <a:lnTo>
                  <a:pt x="3361" y="1533"/>
                </a:lnTo>
                <a:lnTo>
                  <a:pt x="3380" y="1535"/>
                </a:lnTo>
                <a:lnTo>
                  <a:pt x="3383" y="1531"/>
                </a:lnTo>
                <a:lnTo>
                  <a:pt x="3385" y="1529"/>
                </a:lnTo>
                <a:lnTo>
                  <a:pt x="3389" y="1527"/>
                </a:lnTo>
                <a:lnTo>
                  <a:pt x="3392" y="1526"/>
                </a:lnTo>
                <a:lnTo>
                  <a:pt x="3392" y="1522"/>
                </a:lnTo>
                <a:lnTo>
                  <a:pt x="3400" y="1522"/>
                </a:lnTo>
                <a:lnTo>
                  <a:pt x="3409" y="1511"/>
                </a:lnTo>
                <a:lnTo>
                  <a:pt x="3469" y="1515"/>
                </a:lnTo>
                <a:lnTo>
                  <a:pt x="3469" y="1511"/>
                </a:lnTo>
                <a:lnTo>
                  <a:pt x="3476" y="1511"/>
                </a:lnTo>
                <a:lnTo>
                  <a:pt x="3480" y="1502"/>
                </a:lnTo>
                <a:lnTo>
                  <a:pt x="3500" y="1498"/>
                </a:lnTo>
                <a:lnTo>
                  <a:pt x="3500" y="1495"/>
                </a:lnTo>
                <a:lnTo>
                  <a:pt x="3536" y="1498"/>
                </a:lnTo>
                <a:lnTo>
                  <a:pt x="3536" y="1495"/>
                </a:lnTo>
                <a:lnTo>
                  <a:pt x="3549" y="1495"/>
                </a:lnTo>
                <a:lnTo>
                  <a:pt x="3552" y="1486"/>
                </a:lnTo>
                <a:lnTo>
                  <a:pt x="3567" y="1484"/>
                </a:lnTo>
                <a:lnTo>
                  <a:pt x="3581" y="1486"/>
                </a:lnTo>
                <a:lnTo>
                  <a:pt x="3598" y="1487"/>
                </a:lnTo>
                <a:lnTo>
                  <a:pt x="3612" y="1486"/>
                </a:lnTo>
                <a:lnTo>
                  <a:pt x="3612" y="1482"/>
                </a:lnTo>
                <a:lnTo>
                  <a:pt x="3623" y="1482"/>
                </a:lnTo>
                <a:lnTo>
                  <a:pt x="3623" y="1478"/>
                </a:lnTo>
                <a:lnTo>
                  <a:pt x="3636" y="1478"/>
                </a:lnTo>
                <a:lnTo>
                  <a:pt x="3636" y="1475"/>
                </a:lnTo>
                <a:lnTo>
                  <a:pt x="3660" y="1469"/>
                </a:lnTo>
                <a:lnTo>
                  <a:pt x="3663" y="1462"/>
                </a:lnTo>
                <a:lnTo>
                  <a:pt x="3674" y="1453"/>
                </a:lnTo>
                <a:lnTo>
                  <a:pt x="3687" y="1447"/>
                </a:lnTo>
                <a:lnTo>
                  <a:pt x="3703" y="1446"/>
                </a:lnTo>
                <a:lnTo>
                  <a:pt x="3709" y="1451"/>
                </a:lnTo>
                <a:lnTo>
                  <a:pt x="3714" y="1455"/>
                </a:lnTo>
                <a:lnTo>
                  <a:pt x="3720" y="1456"/>
                </a:lnTo>
                <a:lnTo>
                  <a:pt x="3729" y="1458"/>
                </a:lnTo>
                <a:lnTo>
                  <a:pt x="3729" y="1486"/>
                </a:lnTo>
                <a:lnTo>
                  <a:pt x="3723" y="1486"/>
                </a:lnTo>
                <a:lnTo>
                  <a:pt x="3720" y="1498"/>
                </a:lnTo>
                <a:lnTo>
                  <a:pt x="3723" y="1498"/>
                </a:lnTo>
                <a:lnTo>
                  <a:pt x="3725" y="1511"/>
                </a:lnTo>
                <a:lnTo>
                  <a:pt x="3725" y="1529"/>
                </a:lnTo>
                <a:lnTo>
                  <a:pt x="3723" y="1544"/>
                </a:lnTo>
                <a:lnTo>
                  <a:pt x="3720" y="1555"/>
                </a:lnTo>
                <a:lnTo>
                  <a:pt x="3718" y="1556"/>
                </a:lnTo>
                <a:lnTo>
                  <a:pt x="3718" y="1556"/>
                </a:lnTo>
                <a:lnTo>
                  <a:pt x="3718" y="1556"/>
                </a:lnTo>
                <a:lnTo>
                  <a:pt x="3716" y="1556"/>
                </a:lnTo>
                <a:lnTo>
                  <a:pt x="3714" y="1556"/>
                </a:lnTo>
                <a:lnTo>
                  <a:pt x="3712" y="1558"/>
                </a:lnTo>
                <a:lnTo>
                  <a:pt x="3711" y="1589"/>
                </a:lnTo>
                <a:lnTo>
                  <a:pt x="3703" y="1615"/>
                </a:lnTo>
                <a:lnTo>
                  <a:pt x="3703" y="1626"/>
                </a:lnTo>
                <a:lnTo>
                  <a:pt x="3692" y="1635"/>
                </a:lnTo>
                <a:lnTo>
                  <a:pt x="3692" y="1642"/>
                </a:lnTo>
                <a:lnTo>
                  <a:pt x="3689" y="1642"/>
                </a:lnTo>
                <a:lnTo>
                  <a:pt x="3689" y="1651"/>
                </a:lnTo>
                <a:lnTo>
                  <a:pt x="3683" y="1651"/>
                </a:lnTo>
                <a:lnTo>
                  <a:pt x="3683" y="1658"/>
                </a:lnTo>
                <a:lnTo>
                  <a:pt x="3680" y="1658"/>
                </a:lnTo>
                <a:lnTo>
                  <a:pt x="3680" y="1666"/>
                </a:lnTo>
                <a:lnTo>
                  <a:pt x="3676" y="1666"/>
                </a:lnTo>
                <a:lnTo>
                  <a:pt x="3676" y="1675"/>
                </a:lnTo>
                <a:lnTo>
                  <a:pt x="3672" y="1675"/>
                </a:lnTo>
                <a:lnTo>
                  <a:pt x="3672" y="1682"/>
                </a:lnTo>
                <a:lnTo>
                  <a:pt x="3660" y="1689"/>
                </a:lnTo>
                <a:lnTo>
                  <a:pt x="3660" y="1698"/>
                </a:lnTo>
                <a:lnTo>
                  <a:pt x="3656" y="1698"/>
                </a:lnTo>
                <a:lnTo>
                  <a:pt x="3656" y="1715"/>
                </a:lnTo>
                <a:lnTo>
                  <a:pt x="3652" y="1715"/>
                </a:lnTo>
                <a:lnTo>
                  <a:pt x="3652" y="1722"/>
                </a:lnTo>
                <a:lnTo>
                  <a:pt x="3649" y="1722"/>
                </a:lnTo>
                <a:lnTo>
                  <a:pt x="3649" y="1731"/>
                </a:lnTo>
                <a:lnTo>
                  <a:pt x="3640" y="1735"/>
                </a:lnTo>
                <a:lnTo>
                  <a:pt x="3640" y="1742"/>
                </a:lnTo>
                <a:lnTo>
                  <a:pt x="3636" y="1742"/>
                </a:lnTo>
                <a:lnTo>
                  <a:pt x="3636" y="1749"/>
                </a:lnTo>
                <a:lnTo>
                  <a:pt x="3632" y="1749"/>
                </a:lnTo>
                <a:lnTo>
                  <a:pt x="3632" y="1758"/>
                </a:lnTo>
                <a:lnTo>
                  <a:pt x="3629" y="1758"/>
                </a:lnTo>
                <a:lnTo>
                  <a:pt x="3629" y="1766"/>
                </a:lnTo>
                <a:lnTo>
                  <a:pt x="3620" y="1769"/>
                </a:lnTo>
                <a:lnTo>
                  <a:pt x="3620" y="1795"/>
                </a:lnTo>
                <a:lnTo>
                  <a:pt x="3616" y="1795"/>
                </a:lnTo>
                <a:lnTo>
                  <a:pt x="3616" y="1802"/>
                </a:lnTo>
                <a:lnTo>
                  <a:pt x="3612" y="1802"/>
                </a:lnTo>
                <a:lnTo>
                  <a:pt x="3612" y="1811"/>
                </a:lnTo>
                <a:lnTo>
                  <a:pt x="3609" y="1811"/>
                </a:lnTo>
                <a:lnTo>
                  <a:pt x="3603" y="1822"/>
                </a:lnTo>
                <a:lnTo>
                  <a:pt x="3592" y="1829"/>
                </a:lnTo>
                <a:lnTo>
                  <a:pt x="3592" y="1842"/>
                </a:lnTo>
                <a:lnTo>
                  <a:pt x="3589" y="1842"/>
                </a:lnTo>
                <a:lnTo>
                  <a:pt x="3589" y="1851"/>
                </a:lnTo>
                <a:lnTo>
                  <a:pt x="3580" y="1855"/>
                </a:lnTo>
                <a:lnTo>
                  <a:pt x="3580" y="1862"/>
                </a:lnTo>
                <a:lnTo>
                  <a:pt x="3576" y="1862"/>
                </a:lnTo>
                <a:lnTo>
                  <a:pt x="3576" y="1875"/>
                </a:lnTo>
                <a:lnTo>
                  <a:pt x="3560" y="1886"/>
                </a:lnTo>
                <a:lnTo>
                  <a:pt x="3556" y="1902"/>
                </a:lnTo>
                <a:lnTo>
                  <a:pt x="3543" y="1909"/>
                </a:lnTo>
                <a:lnTo>
                  <a:pt x="3543" y="1918"/>
                </a:lnTo>
                <a:lnTo>
                  <a:pt x="3529" y="1931"/>
                </a:lnTo>
                <a:lnTo>
                  <a:pt x="3523" y="1938"/>
                </a:lnTo>
                <a:lnTo>
                  <a:pt x="3516" y="1938"/>
                </a:lnTo>
                <a:lnTo>
                  <a:pt x="3516" y="1942"/>
                </a:lnTo>
                <a:lnTo>
                  <a:pt x="3509" y="1946"/>
                </a:lnTo>
                <a:lnTo>
                  <a:pt x="3509" y="1955"/>
                </a:lnTo>
                <a:lnTo>
                  <a:pt x="3472" y="1986"/>
                </a:lnTo>
                <a:lnTo>
                  <a:pt x="3469" y="1998"/>
                </a:lnTo>
                <a:lnTo>
                  <a:pt x="3460" y="1998"/>
                </a:lnTo>
                <a:lnTo>
                  <a:pt x="3449" y="2015"/>
                </a:lnTo>
                <a:lnTo>
                  <a:pt x="3436" y="2015"/>
                </a:lnTo>
                <a:lnTo>
                  <a:pt x="3436" y="2018"/>
                </a:lnTo>
                <a:lnTo>
                  <a:pt x="3429" y="2018"/>
                </a:lnTo>
                <a:lnTo>
                  <a:pt x="3420" y="2029"/>
                </a:lnTo>
                <a:lnTo>
                  <a:pt x="3403" y="2035"/>
                </a:lnTo>
                <a:lnTo>
                  <a:pt x="3396" y="2046"/>
                </a:lnTo>
                <a:lnTo>
                  <a:pt x="3389" y="2046"/>
                </a:lnTo>
                <a:lnTo>
                  <a:pt x="3383" y="2055"/>
                </a:lnTo>
                <a:lnTo>
                  <a:pt x="3376" y="2055"/>
                </a:lnTo>
                <a:lnTo>
                  <a:pt x="3356" y="2078"/>
                </a:lnTo>
                <a:lnTo>
                  <a:pt x="3349" y="2078"/>
                </a:lnTo>
                <a:lnTo>
                  <a:pt x="3343" y="2086"/>
                </a:lnTo>
                <a:lnTo>
                  <a:pt x="3332" y="2091"/>
                </a:lnTo>
                <a:lnTo>
                  <a:pt x="3332" y="2098"/>
                </a:lnTo>
                <a:lnTo>
                  <a:pt x="3303" y="2122"/>
                </a:lnTo>
                <a:lnTo>
                  <a:pt x="3303" y="2126"/>
                </a:lnTo>
                <a:lnTo>
                  <a:pt x="3296" y="2126"/>
                </a:lnTo>
                <a:lnTo>
                  <a:pt x="3291" y="2138"/>
                </a:lnTo>
                <a:lnTo>
                  <a:pt x="3280" y="2151"/>
                </a:lnTo>
                <a:lnTo>
                  <a:pt x="3269" y="2164"/>
                </a:lnTo>
                <a:lnTo>
                  <a:pt x="3260" y="2175"/>
                </a:lnTo>
                <a:lnTo>
                  <a:pt x="3252" y="2178"/>
                </a:lnTo>
                <a:lnTo>
                  <a:pt x="3252" y="2186"/>
                </a:lnTo>
                <a:lnTo>
                  <a:pt x="3236" y="2198"/>
                </a:lnTo>
                <a:lnTo>
                  <a:pt x="3232" y="2215"/>
                </a:lnTo>
                <a:lnTo>
                  <a:pt x="3223" y="2218"/>
                </a:lnTo>
                <a:lnTo>
                  <a:pt x="3203" y="2255"/>
                </a:lnTo>
                <a:lnTo>
                  <a:pt x="3180" y="2258"/>
                </a:lnTo>
                <a:lnTo>
                  <a:pt x="3180" y="2264"/>
                </a:lnTo>
                <a:lnTo>
                  <a:pt x="3178" y="2269"/>
                </a:lnTo>
                <a:lnTo>
                  <a:pt x="3176" y="2273"/>
                </a:lnTo>
                <a:lnTo>
                  <a:pt x="3174" y="2276"/>
                </a:lnTo>
                <a:lnTo>
                  <a:pt x="3174" y="2280"/>
                </a:lnTo>
                <a:lnTo>
                  <a:pt x="3172" y="2286"/>
                </a:lnTo>
                <a:lnTo>
                  <a:pt x="3143" y="2295"/>
                </a:lnTo>
                <a:lnTo>
                  <a:pt x="3136" y="2329"/>
                </a:lnTo>
                <a:lnTo>
                  <a:pt x="3123" y="2338"/>
                </a:lnTo>
                <a:lnTo>
                  <a:pt x="3123" y="2355"/>
                </a:lnTo>
                <a:lnTo>
                  <a:pt x="3120" y="2355"/>
                </a:lnTo>
                <a:lnTo>
                  <a:pt x="3112" y="2378"/>
                </a:lnTo>
                <a:lnTo>
                  <a:pt x="3109" y="2378"/>
                </a:lnTo>
                <a:lnTo>
                  <a:pt x="3109" y="2386"/>
                </a:lnTo>
                <a:lnTo>
                  <a:pt x="3103" y="2386"/>
                </a:lnTo>
                <a:lnTo>
                  <a:pt x="3100" y="2402"/>
                </a:lnTo>
                <a:lnTo>
                  <a:pt x="3083" y="2411"/>
                </a:lnTo>
                <a:lnTo>
                  <a:pt x="3063" y="2486"/>
                </a:lnTo>
                <a:lnTo>
                  <a:pt x="3081" y="2498"/>
                </a:lnTo>
                <a:lnTo>
                  <a:pt x="3096" y="2515"/>
                </a:lnTo>
                <a:lnTo>
                  <a:pt x="3100" y="2515"/>
                </a:lnTo>
                <a:lnTo>
                  <a:pt x="3100" y="2555"/>
                </a:lnTo>
                <a:lnTo>
                  <a:pt x="3094" y="2564"/>
                </a:lnTo>
                <a:lnTo>
                  <a:pt x="3094" y="2575"/>
                </a:lnTo>
                <a:lnTo>
                  <a:pt x="3096" y="2589"/>
                </a:lnTo>
                <a:lnTo>
                  <a:pt x="3096" y="2606"/>
                </a:lnTo>
                <a:lnTo>
                  <a:pt x="3092" y="2606"/>
                </a:lnTo>
                <a:lnTo>
                  <a:pt x="3092" y="2616"/>
                </a:lnTo>
                <a:lnTo>
                  <a:pt x="3096" y="2635"/>
                </a:lnTo>
                <a:lnTo>
                  <a:pt x="3103" y="2655"/>
                </a:lnTo>
                <a:lnTo>
                  <a:pt x="3111" y="2675"/>
                </a:lnTo>
                <a:lnTo>
                  <a:pt x="3116" y="2691"/>
                </a:lnTo>
                <a:lnTo>
                  <a:pt x="3120" y="2702"/>
                </a:lnTo>
                <a:lnTo>
                  <a:pt x="3127" y="2704"/>
                </a:lnTo>
                <a:lnTo>
                  <a:pt x="3132" y="2706"/>
                </a:lnTo>
                <a:lnTo>
                  <a:pt x="3138" y="2707"/>
                </a:lnTo>
                <a:lnTo>
                  <a:pt x="3141" y="2711"/>
                </a:lnTo>
                <a:lnTo>
                  <a:pt x="3145" y="2716"/>
                </a:lnTo>
                <a:lnTo>
                  <a:pt x="3149" y="2722"/>
                </a:lnTo>
                <a:lnTo>
                  <a:pt x="3154" y="2731"/>
                </a:lnTo>
                <a:lnTo>
                  <a:pt x="3158" y="2746"/>
                </a:lnTo>
                <a:lnTo>
                  <a:pt x="3156" y="2762"/>
                </a:lnTo>
                <a:lnTo>
                  <a:pt x="3152" y="2762"/>
                </a:lnTo>
                <a:lnTo>
                  <a:pt x="3152" y="2782"/>
                </a:lnTo>
                <a:lnTo>
                  <a:pt x="3149" y="2782"/>
                </a:lnTo>
                <a:lnTo>
                  <a:pt x="3149" y="2809"/>
                </a:lnTo>
                <a:lnTo>
                  <a:pt x="3147" y="2811"/>
                </a:lnTo>
                <a:lnTo>
                  <a:pt x="3147" y="2811"/>
                </a:lnTo>
                <a:lnTo>
                  <a:pt x="3145" y="2813"/>
                </a:lnTo>
                <a:lnTo>
                  <a:pt x="3143" y="2815"/>
                </a:lnTo>
                <a:lnTo>
                  <a:pt x="3143" y="2818"/>
                </a:lnTo>
                <a:lnTo>
                  <a:pt x="3149" y="2818"/>
                </a:lnTo>
                <a:lnTo>
                  <a:pt x="3149" y="2831"/>
                </a:lnTo>
                <a:lnTo>
                  <a:pt x="3152" y="2831"/>
                </a:lnTo>
                <a:lnTo>
                  <a:pt x="3152" y="2935"/>
                </a:lnTo>
                <a:lnTo>
                  <a:pt x="3160" y="2938"/>
                </a:lnTo>
                <a:lnTo>
                  <a:pt x="3163" y="2949"/>
                </a:lnTo>
                <a:lnTo>
                  <a:pt x="3165" y="2967"/>
                </a:lnTo>
                <a:lnTo>
                  <a:pt x="3163" y="2982"/>
                </a:lnTo>
                <a:lnTo>
                  <a:pt x="3160" y="2982"/>
                </a:lnTo>
                <a:lnTo>
                  <a:pt x="3160" y="2995"/>
                </a:lnTo>
                <a:lnTo>
                  <a:pt x="3152" y="2998"/>
                </a:lnTo>
                <a:lnTo>
                  <a:pt x="3152" y="3018"/>
                </a:lnTo>
                <a:lnTo>
                  <a:pt x="3140" y="3026"/>
                </a:lnTo>
                <a:lnTo>
                  <a:pt x="3140" y="3035"/>
                </a:lnTo>
                <a:lnTo>
                  <a:pt x="3116" y="3055"/>
                </a:lnTo>
                <a:lnTo>
                  <a:pt x="3116" y="3062"/>
                </a:lnTo>
                <a:lnTo>
                  <a:pt x="3100" y="3075"/>
                </a:lnTo>
                <a:lnTo>
                  <a:pt x="3096" y="3086"/>
                </a:lnTo>
                <a:lnTo>
                  <a:pt x="3080" y="3089"/>
                </a:lnTo>
                <a:lnTo>
                  <a:pt x="3072" y="3102"/>
                </a:lnTo>
                <a:lnTo>
                  <a:pt x="3063" y="3102"/>
                </a:lnTo>
                <a:lnTo>
                  <a:pt x="3063" y="3106"/>
                </a:lnTo>
                <a:lnTo>
                  <a:pt x="3056" y="3106"/>
                </a:lnTo>
                <a:lnTo>
                  <a:pt x="3056" y="3109"/>
                </a:lnTo>
                <a:lnTo>
                  <a:pt x="3036" y="3109"/>
                </a:lnTo>
                <a:lnTo>
                  <a:pt x="3036" y="3115"/>
                </a:lnTo>
                <a:lnTo>
                  <a:pt x="3020" y="3118"/>
                </a:lnTo>
                <a:lnTo>
                  <a:pt x="3020" y="3122"/>
                </a:lnTo>
                <a:lnTo>
                  <a:pt x="2972" y="3138"/>
                </a:lnTo>
                <a:lnTo>
                  <a:pt x="2949" y="3166"/>
                </a:lnTo>
                <a:lnTo>
                  <a:pt x="2943" y="3166"/>
                </a:lnTo>
                <a:lnTo>
                  <a:pt x="2943" y="3178"/>
                </a:lnTo>
                <a:lnTo>
                  <a:pt x="2932" y="3186"/>
                </a:lnTo>
                <a:lnTo>
                  <a:pt x="2932" y="3191"/>
                </a:lnTo>
                <a:lnTo>
                  <a:pt x="2923" y="3191"/>
                </a:lnTo>
                <a:lnTo>
                  <a:pt x="2920" y="3198"/>
                </a:lnTo>
                <a:lnTo>
                  <a:pt x="2916" y="3198"/>
                </a:lnTo>
                <a:lnTo>
                  <a:pt x="2914" y="3202"/>
                </a:lnTo>
                <a:lnTo>
                  <a:pt x="2914" y="3204"/>
                </a:lnTo>
                <a:lnTo>
                  <a:pt x="2914" y="3204"/>
                </a:lnTo>
                <a:lnTo>
                  <a:pt x="2914" y="3206"/>
                </a:lnTo>
                <a:lnTo>
                  <a:pt x="2914" y="3207"/>
                </a:lnTo>
                <a:lnTo>
                  <a:pt x="2914" y="3207"/>
                </a:lnTo>
                <a:lnTo>
                  <a:pt x="2914" y="3209"/>
                </a:lnTo>
                <a:lnTo>
                  <a:pt x="2912" y="3211"/>
                </a:lnTo>
                <a:lnTo>
                  <a:pt x="2909" y="3215"/>
                </a:lnTo>
                <a:lnTo>
                  <a:pt x="2909" y="3218"/>
                </a:lnTo>
                <a:lnTo>
                  <a:pt x="2889" y="3218"/>
                </a:lnTo>
                <a:lnTo>
                  <a:pt x="2852" y="3258"/>
                </a:lnTo>
                <a:lnTo>
                  <a:pt x="2843" y="3258"/>
                </a:lnTo>
                <a:lnTo>
                  <a:pt x="2840" y="3266"/>
                </a:lnTo>
                <a:lnTo>
                  <a:pt x="2832" y="3266"/>
                </a:lnTo>
                <a:lnTo>
                  <a:pt x="2820" y="3289"/>
                </a:lnTo>
                <a:lnTo>
                  <a:pt x="2823" y="3289"/>
                </a:lnTo>
                <a:lnTo>
                  <a:pt x="2829" y="3296"/>
                </a:lnTo>
                <a:lnTo>
                  <a:pt x="2832" y="3302"/>
                </a:lnTo>
                <a:lnTo>
                  <a:pt x="2836" y="3307"/>
                </a:lnTo>
                <a:lnTo>
                  <a:pt x="2840" y="3315"/>
                </a:lnTo>
                <a:lnTo>
                  <a:pt x="2840" y="3346"/>
                </a:lnTo>
                <a:lnTo>
                  <a:pt x="2849" y="3351"/>
                </a:lnTo>
                <a:lnTo>
                  <a:pt x="2851" y="3362"/>
                </a:lnTo>
                <a:lnTo>
                  <a:pt x="2851" y="3373"/>
                </a:lnTo>
                <a:lnTo>
                  <a:pt x="2856" y="3382"/>
                </a:lnTo>
                <a:lnTo>
                  <a:pt x="2858" y="3384"/>
                </a:lnTo>
                <a:lnTo>
                  <a:pt x="2858" y="3384"/>
                </a:lnTo>
                <a:lnTo>
                  <a:pt x="2858" y="3386"/>
                </a:lnTo>
                <a:lnTo>
                  <a:pt x="2860" y="3386"/>
                </a:lnTo>
                <a:lnTo>
                  <a:pt x="2861" y="3386"/>
                </a:lnTo>
                <a:lnTo>
                  <a:pt x="2863" y="3386"/>
                </a:lnTo>
                <a:lnTo>
                  <a:pt x="2860" y="3455"/>
                </a:lnTo>
                <a:lnTo>
                  <a:pt x="2856" y="3455"/>
                </a:lnTo>
                <a:lnTo>
                  <a:pt x="2856" y="3471"/>
                </a:lnTo>
                <a:lnTo>
                  <a:pt x="2852" y="3471"/>
                </a:lnTo>
                <a:lnTo>
                  <a:pt x="2852" y="3473"/>
                </a:lnTo>
                <a:lnTo>
                  <a:pt x="2852" y="3475"/>
                </a:lnTo>
                <a:lnTo>
                  <a:pt x="2854" y="3476"/>
                </a:lnTo>
                <a:lnTo>
                  <a:pt x="2856" y="3478"/>
                </a:lnTo>
                <a:lnTo>
                  <a:pt x="2856" y="3478"/>
                </a:lnTo>
                <a:lnTo>
                  <a:pt x="2858" y="3493"/>
                </a:lnTo>
                <a:lnTo>
                  <a:pt x="2854" y="3504"/>
                </a:lnTo>
                <a:lnTo>
                  <a:pt x="2849" y="3515"/>
                </a:lnTo>
                <a:lnTo>
                  <a:pt x="2843" y="3522"/>
                </a:lnTo>
                <a:lnTo>
                  <a:pt x="2843" y="3531"/>
                </a:lnTo>
                <a:lnTo>
                  <a:pt x="2816" y="3551"/>
                </a:lnTo>
                <a:lnTo>
                  <a:pt x="2800" y="3551"/>
                </a:lnTo>
                <a:lnTo>
                  <a:pt x="2800" y="3555"/>
                </a:lnTo>
                <a:lnTo>
                  <a:pt x="2789" y="3555"/>
                </a:lnTo>
                <a:lnTo>
                  <a:pt x="2783" y="3562"/>
                </a:lnTo>
                <a:lnTo>
                  <a:pt x="2772" y="3562"/>
                </a:lnTo>
                <a:lnTo>
                  <a:pt x="2772" y="3566"/>
                </a:lnTo>
                <a:lnTo>
                  <a:pt x="2756" y="3569"/>
                </a:lnTo>
                <a:lnTo>
                  <a:pt x="2756" y="3575"/>
                </a:lnTo>
                <a:lnTo>
                  <a:pt x="2736" y="3575"/>
                </a:lnTo>
                <a:lnTo>
                  <a:pt x="2732" y="3582"/>
                </a:lnTo>
                <a:lnTo>
                  <a:pt x="2716" y="3586"/>
                </a:lnTo>
                <a:lnTo>
                  <a:pt x="2716" y="3589"/>
                </a:lnTo>
                <a:lnTo>
                  <a:pt x="2709" y="3595"/>
                </a:lnTo>
                <a:lnTo>
                  <a:pt x="2703" y="3606"/>
                </a:lnTo>
                <a:lnTo>
                  <a:pt x="2700" y="3606"/>
                </a:lnTo>
                <a:lnTo>
                  <a:pt x="2703" y="3609"/>
                </a:lnTo>
                <a:lnTo>
                  <a:pt x="2707" y="3613"/>
                </a:lnTo>
                <a:lnTo>
                  <a:pt x="2709" y="3615"/>
                </a:lnTo>
                <a:lnTo>
                  <a:pt x="2709" y="3622"/>
                </a:lnTo>
                <a:lnTo>
                  <a:pt x="2712" y="3622"/>
                </a:lnTo>
                <a:lnTo>
                  <a:pt x="2712" y="3655"/>
                </a:lnTo>
                <a:lnTo>
                  <a:pt x="2709" y="3655"/>
                </a:lnTo>
                <a:lnTo>
                  <a:pt x="2709" y="3682"/>
                </a:lnTo>
                <a:lnTo>
                  <a:pt x="2703" y="3682"/>
                </a:lnTo>
                <a:lnTo>
                  <a:pt x="2703" y="3695"/>
                </a:lnTo>
                <a:lnTo>
                  <a:pt x="2700" y="3695"/>
                </a:lnTo>
                <a:lnTo>
                  <a:pt x="2700" y="3702"/>
                </a:lnTo>
                <a:lnTo>
                  <a:pt x="2696" y="3702"/>
                </a:lnTo>
                <a:lnTo>
                  <a:pt x="2696" y="3718"/>
                </a:lnTo>
                <a:lnTo>
                  <a:pt x="2692" y="3718"/>
                </a:lnTo>
                <a:lnTo>
                  <a:pt x="2692" y="3726"/>
                </a:lnTo>
                <a:lnTo>
                  <a:pt x="2689" y="3726"/>
                </a:lnTo>
                <a:lnTo>
                  <a:pt x="2683" y="3762"/>
                </a:lnTo>
                <a:lnTo>
                  <a:pt x="2669" y="3775"/>
                </a:lnTo>
                <a:lnTo>
                  <a:pt x="2669" y="3778"/>
                </a:lnTo>
                <a:lnTo>
                  <a:pt x="2660" y="3778"/>
                </a:lnTo>
                <a:lnTo>
                  <a:pt x="2652" y="3789"/>
                </a:lnTo>
                <a:lnTo>
                  <a:pt x="2643" y="3789"/>
                </a:lnTo>
                <a:lnTo>
                  <a:pt x="2643" y="3795"/>
                </a:lnTo>
                <a:lnTo>
                  <a:pt x="2640" y="3798"/>
                </a:lnTo>
                <a:lnTo>
                  <a:pt x="2634" y="3804"/>
                </a:lnTo>
                <a:lnTo>
                  <a:pt x="2629" y="3807"/>
                </a:lnTo>
                <a:lnTo>
                  <a:pt x="2623" y="3811"/>
                </a:lnTo>
                <a:lnTo>
                  <a:pt x="2616" y="3815"/>
                </a:lnTo>
                <a:lnTo>
                  <a:pt x="2612" y="3826"/>
                </a:lnTo>
                <a:lnTo>
                  <a:pt x="2609" y="3826"/>
                </a:lnTo>
                <a:lnTo>
                  <a:pt x="2609" y="3835"/>
                </a:lnTo>
                <a:lnTo>
                  <a:pt x="2600" y="3838"/>
                </a:lnTo>
                <a:lnTo>
                  <a:pt x="2596" y="3858"/>
                </a:lnTo>
                <a:lnTo>
                  <a:pt x="2583" y="3866"/>
                </a:lnTo>
                <a:lnTo>
                  <a:pt x="2583" y="3875"/>
                </a:lnTo>
                <a:lnTo>
                  <a:pt x="2576" y="3878"/>
                </a:lnTo>
                <a:lnTo>
                  <a:pt x="2576" y="3886"/>
                </a:lnTo>
                <a:lnTo>
                  <a:pt x="2560" y="3898"/>
                </a:lnTo>
                <a:lnTo>
                  <a:pt x="2560" y="3906"/>
                </a:lnTo>
                <a:lnTo>
                  <a:pt x="2532" y="3929"/>
                </a:lnTo>
                <a:lnTo>
                  <a:pt x="2529" y="3938"/>
                </a:lnTo>
                <a:lnTo>
                  <a:pt x="2512" y="3942"/>
                </a:lnTo>
                <a:lnTo>
                  <a:pt x="2509" y="3955"/>
                </a:lnTo>
                <a:lnTo>
                  <a:pt x="2489" y="3966"/>
                </a:lnTo>
                <a:lnTo>
                  <a:pt x="2489" y="3975"/>
                </a:lnTo>
                <a:lnTo>
                  <a:pt x="2483" y="3975"/>
                </a:lnTo>
                <a:lnTo>
                  <a:pt x="2480" y="3982"/>
                </a:lnTo>
                <a:lnTo>
                  <a:pt x="2472" y="3982"/>
                </a:lnTo>
                <a:lnTo>
                  <a:pt x="2449" y="4009"/>
                </a:lnTo>
                <a:lnTo>
                  <a:pt x="2440" y="4009"/>
                </a:lnTo>
                <a:lnTo>
                  <a:pt x="2432" y="4022"/>
                </a:lnTo>
                <a:lnTo>
                  <a:pt x="2409" y="4031"/>
                </a:lnTo>
                <a:lnTo>
                  <a:pt x="2400" y="4042"/>
                </a:lnTo>
                <a:lnTo>
                  <a:pt x="2383" y="4046"/>
                </a:lnTo>
                <a:lnTo>
                  <a:pt x="2380" y="4055"/>
                </a:lnTo>
                <a:lnTo>
                  <a:pt x="2340" y="4058"/>
                </a:lnTo>
                <a:lnTo>
                  <a:pt x="2340" y="4058"/>
                </a:lnTo>
                <a:lnTo>
                  <a:pt x="2340" y="4056"/>
                </a:lnTo>
                <a:lnTo>
                  <a:pt x="2338" y="4055"/>
                </a:lnTo>
                <a:lnTo>
                  <a:pt x="2336" y="4055"/>
                </a:lnTo>
                <a:lnTo>
                  <a:pt x="2332" y="4055"/>
                </a:lnTo>
                <a:lnTo>
                  <a:pt x="2332" y="4058"/>
                </a:lnTo>
                <a:lnTo>
                  <a:pt x="2323" y="4058"/>
                </a:lnTo>
                <a:lnTo>
                  <a:pt x="2312" y="4075"/>
                </a:lnTo>
                <a:lnTo>
                  <a:pt x="2276" y="4075"/>
                </a:lnTo>
                <a:lnTo>
                  <a:pt x="2272" y="4082"/>
                </a:lnTo>
                <a:lnTo>
                  <a:pt x="2263" y="4082"/>
                </a:lnTo>
                <a:lnTo>
                  <a:pt x="2263" y="4086"/>
                </a:lnTo>
                <a:lnTo>
                  <a:pt x="2216" y="4082"/>
                </a:lnTo>
                <a:lnTo>
                  <a:pt x="2216" y="4078"/>
                </a:lnTo>
                <a:lnTo>
                  <a:pt x="2209" y="4078"/>
                </a:lnTo>
                <a:lnTo>
                  <a:pt x="2209" y="4075"/>
                </a:lnTo>
                <a:lnTo>
                  <a:pt x="2203" y="4073"/>
                </a:lnTo>
                <a:lnTo>
                  <a:pt x="2200" y="4073"/>
                </a:lnTo>
                <a:lnTo>
                  <a:pt x="2198" y="4075"/>
                </a:lnTo>
                <a:lnTo>
                  <a:pt x="2196" y="4076"/>
                </a:lnTo>
                <a:lnTo>
                  <a:pt x="2194" y="4078"/>
                </a:lnTo>
                <a:lnTo>
                  <a:pt x="2194" y="4080"/>
                </a:lnTo>
                <a:lnTo>
                  <a:pt x="2192" y="4082"/>
                </a:lnTo>
                <a:lnTo>
                  <a:pt x="2192" y="4082"/>
                </a:lnTo>
                <a:lnTo>
                  <a:pt x="2140" y="4078"/>
                </a:lnTo>
                <a:lnTo>
                  <a:pt x="2140" y="4082"/>
                </a:lnTo>
                <a:lnTo>
                  <a:pt x="2129" y="4082"/>
                </a:lnTo>
                <a:lnTo>
                  <a:pt x="2116" y="4098"/>
                </a:lnTo>
                <a:lnTo>
                  <a:pt x="2052" y="4098"/>
                </a:lnTo>
                <a:lnTo>
                  <a:pt x="2052" y="4102"/>
                </a:lnTo>
                <a:lnTo>
                  <a:pt x="2036" y="4106"/>
                </a:lnTo>
                <a:lnTo>
                  <a:pt x="2023" y="4122"/>
                </a:lnTo>
                <a:lnTo>
                  <a:pt x="1983" y="4122"/>
                </a:lnTo>
                <a:lnTo>
                  <a:pt x="1981" y="4120"/>
                </a:lnTo>
                <a:lnTo>
                  <a:pt x="1978" y="4118"/>
                </a:lnTo>
                <a:lnTo>
                  <a:pt x="1974" y="4116"/>
                </a:lnTo>
                <a:lnTo>
                  <a:pt x="1972" y="4115"/>
                </a:lnTo>
                <a:lnTo>
                  <a:pt x="1972" y="4106"/>
                </a:lnTo>
                <a:lnTo>
                  <a:pt x="1971" y="4104"/>
                </a:lnTo>
                <a:lnTo>
                  <a:pt x="1967" y="4102"/>
                </a:lnTo>
                <a:lnTo>
                  <a:pt x="1961" y="4098"/>
                </a:lnTo>
                <a:lnTo>
                  <a:pt x="1956" y="4096"/>
                </a:lnTo>
                <a:lnTo>
                  <a:pt x="1951" y="4093"/>
                </a:lnTo>
                <a:lnTo>
                  <a:pt x="1947" y="4091"/>
                </a:lnTo>
                <a:lnTo>
                  <a:pt x="1943" y="4091"/>
                </a:lnTo>
                <a:lnTo>
                  <a:pt x="1941" y="4089"/>
                </a:lnTo>
                <a:lnTo>
                  <a:pt x="1941" y="4091"/>
                </a:lnTo>
                <a:lnTo>
                  <a:pt x="1941" y="4091"/>
                </a:lnTo>
                <a:lnTo>
                  <a:pt x="1941" y="4093"/>
                </a:lnTo>
                <a:lnTo>
                  <a:pt x="1941" y="4093"/>
                </a:lnTo>
                <a:lnTo>
                  <a:pt x="1940" y="4095"/>
                </a:lnTo>
                <a:lnTo>
                  <a:pt x="1920" y="4095"/>
                </a:lnTo>
                <a:lnTo>
                  <a:pt x="1916" y="4055"/>
                </a:lnTo>
                <a:lnTo>
                  <a:pt x="1920" y="4055"/>
                </a:lnTo>
                <a:lnTo>
                  <a:pt x="1920" y="4051"/>
                </a:lnTo>
                <a:lnTo>
                  <a:pt x="1916" y="4051"/>
                </a:lnTo>
                <a:lnTo>
                  <a:pt x="1912" y="4038"/>
                </a:lnTo>
                <a:lnTo>
                  <a:pt x="1909" y="4038"/>
                </a:lnTo>
                <a:lnTo>
                  <a:pt x="1909" y="4031"/>
                </a:lnTo>
                <a:lnTo>
                  <a:pt x="1900" y="4026"/>
                </a:lnTo>
                <a:lnTo>
                  <a:pt x="1900" y="4015"/>
                </a:lnTo>
                <a:lnTo>
                  <a:pt x="1892" y="4009"/>
                </a:lnTo>
                <a:lnTo>
                  <a:pt x="1892" y="3989"/>
                </a:lnTo>
                <a:lnTo>
                  <a:pt x="1896" y="3989"/>
                </a:lnTo>
                <a:lnTo>
                  <a:pt x="1896" y="3986"/>
                </a:lnTo>
                <a:lnTo>
                  <a:pt x="1912" y="3986"/>
                </a:lnTo>
                <a:lnTo>
                  <a:pt x="1916" y="3978"/>
                </a:lnTo>
                <a:lnTo>
                  <a:pt x="1916" y="3967"/>
                </a:lnTo>
                <a:lnTo>
                  <a:pt x="1916" y="3953"/>
                </a:lnTo>
                <a:lnTo>
                  <a:pt x="1916" y="3942"/>
                </a:lnTo>
                <a:lnTo>
                  <a:pt x="1903" y="3935"/>
                </a:lnTo>
                <a:lnTo>
                  <a:pt x="1903" y="3926"/>
                </a:lnTo>
                <a:lnTo>
                  <a:pt x="1892" y="3918"/>
                </a:lnTo>
                <a:lnTo>
                  <a:pt x="1892" y="3911"/>
                </a:lnTo>
                <a:lnTo>
                  <a:pt x="1889" y="3911"/>
                </a:lnTo>
                <a:lnTo>
                  <a:pt x="1880" y="3886"/>
                </a:lnTo>
                <a:lnTo>
                  <a:pt x="1876" y="3886"/>
                </a:lnTo>
                <a:lnTo>
                  <a:pt x="1872" y="3866"/>
                </a:lnTo>
                <a:lnTo>
                  <a:pt x="1863" y="3862"/>
                </a:lnTo>
                <a:lnTo>
                  <a:pt x="1863" y="3855"/>
                </a:lnTo>
                <a:lnTo>
                  <a:pt x="1860" y="3855"/>
                </a:lnTo>
                <a:lnTo>
                  <a:pt x="1860" y="3835"/>
                </a:lnTo>
                <a:lnTo>
                  <a:pt x="1856" y="3835"/>
                </a:lnTo>
                <a:lnTo>
                  <a:pt x="1856" y="3826"/>
                </a:lnTo>
                <a:lnTo>
                  <a:pt x="1852" y="3826"/>
                </a:lnTo>
                <a:lnTo>
                  <a:pt x="1849" y="3802"/>
                </a:lnTo>
                <a:lnTo>
                  <a:pt x="1843" y="3802"/>
                </a:lnTo>
                <a:lnTo>
                  <a:pt x="1836" y="3778"/>
                </a:lnTo>
                <a:lnTo>
                  <a:pt x="1832" y="3778"/>
                </a:lnTo>
                <a:lnTo>
                  <a:pt x="1829" y="3775"/>
                </a:lnTo>
                <a:lnTo>
                  <a:pt x="1827" y="3771"/>
                </a:lnTo>
                <a:lnTo>
                  <a:pt x="1825" y="3767"/>
                </a:lnTo>
                <a:lnTo>
                  <a:pt x="1823" y="3762"/>
                </a:lnTo>
                <a:lnTo>
                  <a:pt x="1812" y="3762"/>
                </a:lnTo>
                <a:lnTo>
                  <a:pt x="1789" y="3735"/>
                </a:lnTo>
                <a:lnTo>
                  <a:pt x="1780" y="3729"/>
                </a:lnTo>
                <a:lnTo>
                  <a:pt x="1780" y="3722"/>
                </a:lnTo>
                <a:lnTo>
                  <a:pt x="1776" y="3722"/>
                </a:lnTo>
                <a:lnTo>
                  <a:pt x="1776" y="3715"/>
                </a:lnTo>
                <a:lnTo>
                  <a:pt x="1772" y="3715"/>
                </a:lnTo>
                <a:lnTo>
                  <a:pt x="1772" y="3706"/>
                </a:lnTo>
                <a:lnTo>
                  <a:pt x="1763" y="3702"/>
                </a:lnTo>
                <a:lnTo>
                  <a:pt x="1763" y="3695"/>
                </a:lnTo>
                <a:lnTo>
                  <a:pt x="1756" y="3691"/>
                </a:lnTo>
                <a:lnTo>
                  <a:pt x="1752" y="3642"/>
                </a:lnTo>
                <a:lnTo>
                  <a:pt x="1743" y="3638"/>
                </a:lnTo>
                <a:lnTo>
                  <a:pt x="1743" y="3618"/>
                </a:lnTo>
                <a:lnTo>
                  <a:pt x="1740" y="3618"/>
                </a:lnTo>
                <a:lnTo>
                  <a:pt x="1740" y="3606"/>
                </a:lnTo>
                <a:lnTo>
                  <a:pt x="1736" y="3606"/>
                </a:lnTo>
                <a:lnTo>
                  <a:pt x="1736" y="3555"/>
                </a:lnTo>
                <a:lnTo>
                  <a:pt x="1732" y="3555"/>
                </a:lnTo>
                <a:lnTo>
                  <a:pt x="1729" y="3538"/>
                </a:lnTo>
                <a:lnTo>
                  <a:pt x="1723" y="3538"/>
                </a:lnTo>
                <a:lnTo>
                  <a:pt x="1723" y="3522"/>
                </a:lnTo>
                <a:lnTo>
                  <a:pt x="1720" y="3522"/>
                </a:lnTo>
                <a:lnTo>
                  <a:pt x="1720" y="3509"/>
                </a:lnTo>
                <a:lnTo>
                  <a:pt x="1716" y="3509"/>
                </a:lnTo>
                <a:lnTo>
                  <a:pt x="1716" y="3491"/>
                </a:lnTo>
                <a:lnTo>
                  <a:pt x="1720" y="3491"/>
                </a:lnTo>
                <a:lnTo>
                  <a:pt x="1716" y="3442"/>
                </a:lnTo>
                <a:lnTo>
                  <a:pt x="1716" y="3436"/>
                </a:lnTo>
                <a:lnTo>
                  <a:pt x="1718" y="3431"/>
                </a:lnTo>
                <a:lnTo>
                  <a:pt x="1718" y="3426"/>
                </a:lnTo>
                <a:lnTo>
                  <a:pt x="1720" y="3420"/>
                </a:lnTo>
                <a:lnTo>
                  <a:pt x="1720" y="3416"/>
                </a:lnTo>
                <a:lnTo>
                  <a:pt x="1720" y="3415"/>
                </a:lnTo>
                <a:lnTo>
                  <a:pt x="1716" y="3415"/>
                </a:lnTo>
                <a:lnTo>
                  <a:pt x="1709" y="3391"/>
                </a:lnTo>
                <a:lnTo>
                  <a:pt x="1692" y="3378"/>
                </a:lnTo>
                <a:lnTo>
                  <a:pt x="1692" y="3366"/>
                </a:lnTo>
                <a:lnTo>
                  <a:pt x="1689" y="3366"/>
                </a:lnTo>
                <a:lnTo>
                  <a:pt x="1689" y="3358"/>
                </a:lnTo>
                <a:lnTo>
                  <a:pt x="1683" y="3358"/>
                </a:lnTo>
                <a:lnTo>
                  <a:pt x="1683" y="3351"/>
                </a:lnTo>
                <a:lnTo>
                  <a:pt x="1669" y="3338"/>
                </a:lnTo>
                <a:lnTo>
                  <a:pt x="1669" y="3331"/>
                </a:lnTo>
                <a:lnTo>
                  <a:pt x="1660" y="3326"/>
                </a:lnTo>
                <a:lnTo>
                  <a:pt x="1660" y="3318"/>
                </a:lnTo>
                <a:lnTo>
                  <a:pt x="1656" y="3318"/>
                </a:lnTo>
                <a:lnTo>
                  <a:pt x="1656" y="3298"/>
                </a:lnTo>
                <a:lnTo>
                  <a:pt x="1652" y="3298"/>
                </a:lnTo>
                <a:lnTo>
                  <a:pt x="1652" y="3289"/>
                </a:lnTo>
                <a:lnTo>
                  <a:pt x="1643" y="3286"/>
                </a:lnTo>
                <a:lnTo>
                  <a:pt x="1643" y="3278"/>
                </a:lnTo>
                <a:lnTo>
                  <a:pt x="1640" y="3278"/>
                </a:lnTo>
                <a:lnTo>
                  <a:pt x="1640" y="3262"/>
                </a:lnTo>
                <a:lnTo>
                  <a:pt x="1629" y="3255"/>
                </a:lnTo>
                <a:lnTo>
                  <a:pt x="1629" y="3242"/>
                </a:lnTo>
                <a:lnTo>
                  <a:pt x="1620" y="3238"/>
                </a:lnTo>
                <a:lnTo>
                  <a:pt x="1612" y="3215"/>
                </a:lnTo>
                <a:lnTo>
                  <a:pt x="1603" y="3211"/>
                </a:lnTo>
                <a:lnTo>
                  <a:pt x="1603" y="3202"/>
                </a:lnTo>
                <a:lnTo>
                  <a:pt x="1589" y="3191"/>
                </a:lnTo>
                <a:lnTo>
                  <a:pt x="1583" y="3175"/>
                </a:lnTo>
                <a:lnTo>
                  <a:pt x="1576" y="3169"/>
                </a:lnTo>
                <a:lnTo>
                  <a:pt x="1576" y="3162"/>
                </a:lnTo>
                <a:lnTo>
                  <a:pt x="1572" y="3162"/>
                </a:lnTo>
                <a:lnTo>
                  <a:pt x="1571" y="3149"/>
                </a:lnTo>
                <a:lnTo>
                  <a:pt x="1571" y="3131"/>
                </a:lnTo>
                <a:lnTo>
                  <a:pt x="1572" y="3111"/>
                </a:lnTo>
                <a:lnTo>
                  <a:pt x="1574" y="3093"/>
                </a:lnTo>
                <a:lnTo>
                  <a:pt x="1576" y="3082"/>
                </a:lnTo>
                <a:lnTo>
                  <a:pt x="1572" y="3022"/>
                </a:lnTo>
                <a:lnTo>
                  <a:pt x="1576" y="3022"/>
                </a:lnTo>
                <a:lnTo>
                  <a:pt x="1576" y="3015"/>
                </a:lnTo>
                <a:lnTo>
                  <a:pt x="1589" y="3006"/>
                </a:lnTo>
                <a:lnTo>
                  <a:pt x="1589" y="2986"/>
                </a:lnTo>
                <a:lnTo>
                  <a:pt x="1592" y="2986"/>
                </a:lnTo>
                <a:lnTo>
                  <a:pt x="1592" y="2975"/>
                </a:lnTo>
                <a:lnTo>
                  <a:pt x="1596" y="2975"/>
                </a:lnTo>
                <a:lnTo>
                  <a:pt x="1596" y="2966"/>
                </a:lnTo>
                <a:lnTo>
                  <a:pt x="1600" y="2966"/>
                </a:lnTo>
                <a:lnTo>
                  <a:pt x="1600" y="2942"/>
                </a:lnTo>
                <a:lnTo>
                  <a:pt x="1603" y="2942"/>
                </a:lnTo>
                <a:lnTo>
                  <a:pt x="1603" y="2918"/>
                </a:lnTo>
                <a:lnTo>
                  <a:pt x="1609" y="2918"/>
                </a:lnTo>
                <a:lnTo>
                  <a:pt x="1609" y="2911"/>
                </a:lnTo>
                <a:lnTo>
                  <a:pt x="1612" y="2911"/>
                </a:lnTo>
                <a:lnTo>
                  <a:pt x="1612" y="2886"/>
                </a:lnTo>
                <a:lnTo>
                  <a:pt x="1618" y="2876"/>
                </a:lnTo>
                <a:lnTo>
                  <a:pt x="1623" y="2871"/>
                </a:lnTo>
                <a:lnTo>
                  <a:pt x="1631" y="2866"/>
                </a:lnTo>
                <a:lnTo>
                  <a:pt x="1636" y="2856"/>
                </a:lnTo>
                <a:lnTo>
                  <a:pt x="1640" y="2842"/>
                </a:lnTo>
                <a:lnTo>
                  <a:pt x="1652" y="2842"/>
                </a:lnTo>
                <a:lnTo>
                  <a:pt x="1660" y="2831"/>
                </a:lnTo>
                <a:lnTo>
                  <a:pt x="1667" y="2824"/>
                </a:lnTo>
                <a:lnTo>
                  <a:pt x="1672" y="2818"/>
                </a:lnTo>
                <a:lnTo>
                  <a:pt x="1676" y="2809"/>
                </a:lnTo>
                <a:lnTo>
                  <a:pt x="1680" y="2796"/>
                </a:lnTo>
                <a:lnTo>
                  <a:pt x="1680" y="2778"/>
                </a:lnTo>
                <a:lnTo>
                  <a:pt x="1681" y="2773"/>
                </a:lnTo>
                <a:lnTo>
                  <a:pt x="1683" y="2762"/>
                </a:lnTo>
                <a:lnTo>
                  <a:pt x="1681" y="2751"/>
                </a:lnTo>
                <a:lnTo>
                  <a:pt x="1680" y="2742"/>
                </a:lnTo>
                <a:lnTo>
                  <a:pt x="1669" y="2735"/>
                </a:lnTo>
                <a:lnTo>
                  <a:pt x="1669" y="2722"/>
                </a:lnTo>
                <a:lnTo>
                  <a:pt x="1663" y="2722"/>
                </a:lnTo>
                <a:lnTo>
                  <a:pt x="1660" y="2706"/>
                </a:lnTo>
                <a:lnTo>
                  <a:pt x="1656" y="2706"/>
                </a:lnTo>
                <a:lnTo>
                  <a:pt x="1656" y="2695"/>
                </a:lnTo>
                <a:lnTo>
                  <a:pt x="1652" y="2695"/>
                </a:lnTo>
                <a:lnTo>
                  <a:pt x="1652" y="2678"/>
                </a:lnTo>
                <a:lnTo>
                  <a:pt x="1643" y="2675"/>
                </a:lnTo>
                <a:lnTo>
                  <a:pt x="1640" y="2635"/>
                </a:lnTo>
                <a:lnTo>
                  <a:pt x="1651" y="2627"/>
                </a:lnTo>
                <a:lnTo>
                  <a:pt x="1654" y="2618"/>
                </a:lnTo>
                <a:lnTo>
                  <a:pt x="1656" y="2602"/>
                </a:lnTo>
                <a:lnTo>
                  <a:pt x="1649" y="2593"/>
                </a:lnTo>
                <a:lnTo>
                  <a:pt x="1645" y="2586"/>
                </a:lnTo>
                <a:lnTo>
                  <a:pt x="1643" y="2576"/>
                </a:lnTo>
                <a:lnTo>
                  <a:pt x="1640" y="2566"/>
                </a:lnTo>
                <a:lnTo>
                  <a:pt x="1636" y="2566"/>
                </a:lnTo>
                <a:lnTo>
                  <a:pt x="1632" y="2551"/>
                </a:lnTo>
                <a:lnTo>
                  <a:pt x="1629" y="2551"/>
                </a:lnTo>
                <a:lnTo>
                  <a:pt x="1629" y="2529"/>
                </a:lnTo>
                <a:lnTo>
                  <a:pt x="1616" y="2522"/>
                </a:lnTo>
                <a:lnTo>
                  <a:pt x="1612" y="2502"/>
                </a:lnTo>
                <a:lnTo>
                  <a:pt x="1603" y="2498"/>
                </a:lnTo>
                <a:lnTo>
                  <a:pt x="1603" y="2491"/>
                </a:lnTo>
                <a:lnTo>
                  <a:pt x="1600" y="2491"/>
                </a:lnTo>
                <a:lnTo>
                  <a:pt x="1600" y="2462"/>
                </a:lnTo>
                <a:lnTo>
                  <a:pt x="1589" y="2426"/>
                </a:lnTo>
                <a:lnTo>
                  <a:pt x="1580" y="2426"/>
                </a:lnTo>
                <a:lnTo>
                  <a:pt x="1576" y="2411"/>
                </a:lnTo>
                <a:lnTo>
                  <a:pt x="1572" y="2411"/>
                </a:lnTo>
                <a:lnTo>
                  <a:pt x="1572" y="2398"/>
                </a:lnTo>
                <a:lnTo>
                  <a:pt x="1563" y="2395"/>
                </a:lnTo>
                <a:lnTo>
                  <a:pt x="1556" y="2384"/>
                </a:lnTo>
                <a:lnTo>
                  <a:pt x="1549" y="2373"/>
                </a:lnTo>
                <a:lnTo>
                  <a:pt x="1543" y="2358"/>
                </a:lnTo>
                <a:lnTo>
                  <a:pt x="1532" y="2358"/>
                </a:lnTo>
                <a:lnTo>
                  <a:pt x="1532" y="2351"/>
                </a:lnTo>
                <a:lnTo>
                  <a:pt x="1518" y="2338"/>
                </a:lnTo>
                <a:lnTo>
                  <a:pt x="1507" y="2324"/>
                </a:lnTo>
                <a:lnTo>
                  <a:pt x="1496" y="2309"/>
                </a:lnTo>
                <a:lnTo>
                  <a:pt x="1476" y="2295"/>
                </a:lnTo>
                <a:lnTo>
                  <a:pt x="1476" y="2282"/>
                </a:lnTo>
                <a:lnTo>
                  <a:pt x="1465" y="2278"/>
                </a:lnTo>
                <a:lnTo>
                  <a:pt x="1458" y="2273"/>
                </a:lnTo>
                <a:lnTo>
                  <a:pt x="1452" y="2264"/>
                </a:lnTo>
                <a:lnTo>
                  <a:pt x="1452" y="2249"/>
                </a:lnTo>
                <a:lnTo>
                  <a:pt x="1440" y="2244"/>
                </a:lnTo>
                <a:lnTo>
                  <a:pt x="1436" y="2235"/>
                </a:lnTo>
                <a:lnTo>
                  <a:pt x="1436" y="2218"/>
                </a:lnTo>
                <a:lnTo>
                  <a:pt x="1429" y="2218"/>
                </a:lnTo>
                <a:lnTo>
                  <a:pt x="1423" y="2206"/>
                </a:lnTo>
                <a:lnTo>
                  <a:pt x="1420" y="2196"/>
                </a:lnTo>
                <a:lnTo>
                  <a:pt x="1414" y="2187"/>
                </a:lnTo>
                <a:lnTo>
                  <a:pt x="1411" y="2175"/>
                </a:lnTo>
                <a:lnTo>
                  <a:pt x="1409" y="2158"/>
                </a:lnTo>
                <a:lnTo>
                  <a:pt x="1432" y="2158"/>
                </a:lnTo>
                <a:lnTo>
                  <a:pt x="1432" y="2151"/>
                </a:lnTo>
                <a:lnTo>
                  <a:pt x="1440" y="2146"/>
                </a:lnTo>
                <a:lnTo>
                  <a:pt x="1440" y="2086"/>
                </a:lnTo>
                <a:lnTo>
                  <a:pt x="1449" y="2086"/>
                </a:lnTo>
                <a:lnTo>
                  <a:pt x="1443" y="2075"/>
                </a:lnTo>
                <a:lnTo>
                  <a:pt x="1440" y="2075"/>
                </a:lnTo>
                <a:lnTo>
                  <a:pt x="1438" y="2060"/>
                </a:lnTo>
                <a:lnTo>
                  <a:pt x="1441" y="2047"/>
                </a:lnTo>
                <a:lnTo>
                  <a:pt x="1447" y="2035"/>
                </a:lnTo>
                <a:lnTo>
                  <a:pt x="1452" y="2026"/>
                </a:lnTo>
                <a:lnTo>
                  <a:pt x="1460" y="2022"/>
                </a:lnTo>
                <a:lnTo>
                  <a:pt x="1460" y="1998"/>
                </a:lnTo>
                <a:lnTo>
                  <a:pt x="1469" y="1998"/>
                </a:lnTo>
                <a:lnTo>
                  <a:pt x="1467" y="1993"/>
                </a:lnTo>
                <a:lnTo>
                  <a:pt x="1463" y="1986"/>
                </a:lnTo>
                <a:lnTo>
                  <a:pt x="1463" y="1978"/>
                </a:lnTo>
                <a:lnTo>
                  <a:pt x="1463" y="1969"/>
                </a:lnTo>
                <a:lnTo>
                  <a:pt x="1469" y="1969"/>
                </a:lnTo>
                <a:lnTo>
                  <a:pt x="1469" y="1955"/>
                </a:lnTo>
                <a:lnTo>
                  <a:pt x="1460" y="1951"/>
                </a:lnTo>
                <a:lnTo>
                  <a:pt x="1460" y="1942"/>
                </a:lnTo>
                <a:lnTo>
                  <a:pt x="1456" y="1942"/>
                </a:lnTo>
                <a:lnTo>
                  <a:pt x="1452" y="1922"/>
                </a:lnTo>
                <a:lnTo>
                  <a:pt x="1432" y="1918"/>
                </a:lnTo>
                <a:lnTo>
                  <a:pt x="1429" y="1915"/>
                </a:lnTo>
                <a:lnTo>
                  <a:pt x="1427" y="1911"/>
                </a:lnTo>
                <a:lnTo>
                  <a:pt x="1423" y="1907"/>
                </a:lnTo>
                <a:lnTo>
                  <a:pt x="1421" y="1904"/>
                </a:lnTo>
                <a:lnTo>
                  <a:pt x="1420" y="1898"/>
                </a:lnTo>
                <a:lnTo>
                  <a:pt x="1416" y="1898"/>
                </a:lnTo>
                <a:lnTo>
                  <a:pt x="1416" y="1886"/>
                </a:lnTo>
                <a:lnTo>
                  <a:pt x="1396" y="1886"/>
                </a:lnTo>
                <a:lnTo>
                  <a:pt x="1396" y="1882"/>
                </a:lnTo>
                <a:lnTo>
                  <a:pt x="1372" y="1882"/>
                </a:lnTo>
                <a:lnTo>
                  <a:pt x="1372" y="1886"/>
                </a:lnTo>
                <a:lnTo>
                  <a:pt x="1343" y="1886"/>
                </a:lnTo>
                <a:lnTo>
                  <a:pt x="1343" y="1882"/>
                </a:lnTo>
                <a:lnTo>
                  <a:pt x="1340" y="1882"/>
                </a:lnTo>
                <a:lnTo>
                  <a:pt x="1332" y="1895"/>
                </a:lnTo>
                <a:lnTo>
                  <a:pt x="1256" y="1898"/>
                </a:lnTo>
                <a:lnTo>
                  <a:pt x="1252" y="1893"/>
                </a:lnTo>
                <a:lnTo>
                  <a:pt x="1249" y="1891"/>
                </a:lnTo>
                <a:lnTo>
                  <a:pt x="1245" y="1889"/>
                </a:lnTo>
                <a:lnTo>
                  <a:pt x="1243" y="1889"/>
                </a:lnTo>
                <a:lnTo>
                  <a:pt x="1240" y="1886"/>
                </a:lnTo>
                <a:lnTo>
                  <a:pt x="1240" y="1878"/>
                </a:lnTo>
                <a:lnTo>
                  <a:pt x="1232" y="1875"/>
                </a:lnTo>
                <a:lnTo>
                  <a:pt x="1223" y="1835"/>
                </a:lnTo>
                <a:lnTo>
                  <a:pt x="1216" y="1829"/>
                </a:lnTo>
                <a:lnTo>
                  <a:pt x="1216" y="1822"/>
                </a:lnTo>
                <a:lnTo>
                  <a:pt x="1209" y="1818"/>
                </a:lnTo>
                <a:lnTo>
                  <a:pt x="1209" y="1811"/>
                </a:lnTo>
                <a:lnTo>
                  <a:pt x="1203" y="1811"/>
                </a:lnTo>
                <a:lnTo>
                  <a:pt x="1203" y="1802"/>
                </a:lnTo>
                <a:lnTo>
                  <a:pt x="1176" y="1778"/>
                </a:lnTo>
                <a:lnTo>
                  <a:pt x="1100" y="1775"/>
                </a:lnTo>
                <a:lnTo>
                  <a:pt x="1100" y="1778"/>
                </a:lnTo>
                <a:lnTo>
                  <a:pt x="1016" y="1791"/>
                </a:lnTo>
                <a:lnTo>
                  <a:pt x="1016" y="1802"/>
                </a:lnTo>
                <a:lnTo>
                  <a:pt x="1012" y="1804"/>
                </a:lnTo>
                <a:lnTo>
                  <a:pt x="1009" y="1807"/>
                </a:lnTo>
                <a:lnTo>
                  <a:pt x="1007" y="1807"/>
                </a:lnTo>
                <a:lnTo>
                  <a:pt x="1003" y="1809"/>
                </a:lnTo>
                <a:lnTo>
                  <a:pt x="1000" y="1809"/>
                </a:lnTo>
                <a:lnTo>
                  <a:pt x="996" y="1809"/>
                </a:lnTo>
                <a:lnTo>
                  <a:pt x="989" y="1811"/>
                </a:lnTo>
                <a:lnTo>
                  <a:pt x="989" y="1815"/>
                </a:lnTo>
                <a:lnTo>
                  <a:pt x="943" y="1818"/>
                </a:lnTo>
                <a:lnTo>
                  <a:pt x="940" y="1826"/>
                </a:lnTo>
                <a:lnTo>
                  <a:pt x="923" y="1829"/>
                </a:lnTo>
                <a:lnTo>
                  <a:pt x="920" y="1838"/>
                </a:lnTo>
                <a:lnTo>
                  <a:pt x="903" y="1842"/>
                </a:lnTo>
                <a:lnTo>
                  <a:pt x="903" y="1846"/>
                </a:lnTo>
                <a:lnTo>
                  <a:pt x="869" y="1851"/>
                </a:lnTo>
                <a:lnTo>
                  <a:pt x="869" y="1855"/>
                </a:lnTo>
                <a:lnTo>
                  <a:pt x="860" y="1855"/>
                </a:lnTo>
                <a:lnTo>
                  <a:pt x="856" y="1862"/>
                </a:lnTo>
                <a:lnTo>
                  <a:pt x="841" y="1869"/>
                </a:lnTo>
                <a:lnTo>
                  <a:pt x="820" y="1871"/>
                </a:lnTo>
                <a:lnTo>
                  <a:pt x="809" y="1858"/>
                </a:lnTo>
                <a:lnTo>
                  <a:pt x="796" y="1856"/>
                </a:lnTo>
                <a:lnTo>
                  <a:pt x="781" y="1856"/>
                </a:lnTo>
                <a:lnTo>
                  <a:pt x="763" y="1855"/>
                </a:lnTo>
                <a:lnTo>
                  <a:pt x="763" y="1851"/>
                </a:lnTo>
                <a:lnTo>
                  <a:pt x="740" y="1851"/>
                </a:lnTo>
                <a:lnTo>
                  <a:pt x="736" y="1842"/>
                </a:lnTo>
                <a:lnTo>
                  <a:pt x="729" y="1840"/>
                </a:lnTo>
                <a:lnTo>
                  <a:pt x="714" y="1840"/>
                </a:lnTo>
                <a:lnTo>
                  <a:pt x="701" y="1840"/>
                </a:lnTo>
                <a:lnTo>
                  <a:pt x="692" y="1842"/>
                </a:lnTo>
                <a:lnTo>
                  <a:pt x="689" y="1851"/>
                </a:lnTo>
                <a:lnTo>
                  <a:pt x="663" y="1851"/>
                </a:lnTo>
                <a:lnTo>
                  <a:pt x="663" y="1846"/>
                </a:lnTo>
                <a:lnTo>
                  <a:pt x="652" y="1851"/>
                </a:lnTo>
                <a:lnTo>
                  <a:pt x="652" y="1855"/>
                </a:lnTo>
                <a:lnTo>
                  <a:pt x="629" y="1855"/>
                </a:lnTo>
                <a:lnTo>
                  <a:pt x="629" y="1858"/>
                </a:lnTo>
                <a:lnTo>
                  <a:pt x="620" y="1858"/>
                </a:lnTo>
                <a:lnTo>
                  <a:pt x="616" y="1866"/>
                </a:lnTo>
                <a:lnTo>
                  <a:pt x="609" y="1866"/>
                </a:lnTo>
                <a:lnTo>
                  <a:pt x="609" y="1871"/>
                </a:lnTo>
                <a:lnTo>
                  <a:pt x="576" y="1875"/>
                </a:lnTo>
                <a:lnTo>
                  <a:pt x="576" y="1878"/>
                </a:lnTo>
                <a:lnTo>
                  <a:pt x="563" y="1878"/>
                </a:lnTo>
                <a:lnTo>
                  <a:pt x="560" y="1886"/>
                </a:lnTo>
                <a:lnTo>
                  <a:pt x="549" y="1886"/>
                </a:lnTo>
                <a:lnTo>
                  <a:pt x="549" y="1889"/>
                </a:lnTo>
                <a:lnTo>
                  <a:pt x="509" y="1895"/>
                </a:lnTo>
                <a:lnTo>
                  <a:pt x="509" y="1889"/>
                </a:lnTo>
                <a:lnTo>
                  <a:pt x="500" y="1889"/>
                </a:lnTo>
                <a:lnTo>
                  <a:pt x="496" y="1882"/>
                </a:lnTo>
                <a:lnTo>
                  <a:pt x="483" y="1882"/>
                </a:lnTo>
                <a:lnTo>
                  <a:pt x="480" y="1875"/>
                </a:lnTo>
                <a:lnTo>
                  <a:pt x="472" y="1875"/>
                </a:lnTo>
                <a:lnTo>
                  <a:pt x="469" y="1866"/>
                </a:lnTo>
                <a:lnTo>
                  <a:pt x="460" y="1866"/>
                </a:lnTo>
                <a:lnTo>
                  <a:pt x="456" y="1858"/>
                </a:lnTo>
                <a:lnTo>
                  <a:pt x="449" y="1858"/>
                </a:lnTo>
                <a:lnTo>
                  <a:pt x="443" y="1851"/>
                </a:lnTo>
                <a:lnTo>
                  <a:pt x="429" y="1846"/>
                </a:lnTo>
                <a:lnTo>
                  <a:pt x="420" y="1835"/>
                </a:lnTo>
                <a:lnTo>
                  <a:pt x="412" y="1835"/>
                </a:lnTo>
                <a:lnTo>
                  <a:pt x="372" y="1791"/>
                </a:lnTo>
                <a:lnTo>
                  <a:pt x="363" y="1791"/>
                </a:lnTo>
                <a:lnTo>
                  <a:pt x="360" y="1782"/>
                </a:lnTo>
                <a:lnTo>
                  <a:pt x="349" y="1778"/>
                </a:lnTo>
                <a:lnTo>
                  <a:pt x="349" y="1775"/>
                </a:lnTo>
                <a:lnTo>
                  <a:pt x="332" y="1769"/>
                </a:lnTo>
                <a:lnTo>
                  <a:pt x="329" y="1762"/>
                </a:lnTo>
                <a:lnTo>
                  <a:pt x="316" y="1762"/>
                </a:lnTo>
                <a:lnTo>
                  <a:pt x="309" y="1742"/>
                </a:lnTo>
                <a:lnTo>
                  <a:pt x="300" y="1742"/>
                </a:lnTo>
                <a:lnTo>
                  <a:pt x="300" y="1738"/>
                </a:lnTo>
                <a:lnTo>
                  <a:pt x="292" y="1738"/>
                </a:lnTo>
                <a:lnTo>
                  <a:pt x="289" y="1731"/>
                </a:lnTo>
                <a:lnTo>
                  <a:pt x="276" y="1731"/>
                </a:lnTo>
                <a:lnTo>
                  <a:pt x="269" y="1718"/>
                </a:lnTo>
                <a:lnTo>
                  <a:pt x="265" y="1716"/>
                </a:lnTo>
                <a:lnTo>
                  <a:pt x="261" y="1716"/>
                </a:lnTo>
                <a:lnTo>
                  <a:pt x="260" y="1716"/>
                </a:lnTo>
                <a:lnTo>
                  <a:pt x="258" y="1716"/>
                </a:lnTo>
                <a:lnTo>
                  <a:pt x="258" y="1716"/>
                </a:lnTo>
                <a:lnTo>
                  <a:pt x="256" y="1716"/>
                </a:lnTo>
                <a:lnTo>
                  <a:pt x="254" y="1715"/>
                </a:lnTo>
                <a:lnTo>
                  <a:pt x="254" y="1711"/>
                </a:lnTo>
                <a:lnTo>
                  <a:pt x="252" y="1706"/>
                </a:lnTo>
                <a:lnTo>
                  <a:pt x="240" y="1706"/>
                </a:lnTo>
                <a:lnTo>
                  <a:pt x="236" y="1689"/>
                </a:lnTo>
                <a:lnTo>
                  <a:pt x="232" y="1689"/>
                </a:lnTo>
                <a:lnTo>
                  <a:pt x="232" y="1678"/>
                </a:lnTo>
                <a:lnTo>
                  <a:pt x="216" y="1671"/>
                </a:lnTo>
                <a:lnTo>
                  <a:pt x="212" y="1622"/>
                </a:lnTo>
                <a:lnTo>
                  <a:pt x="216" y="1622"/>
                </a:lnTo>
                <a:lnTo>
                  <a:pt x="216" y="1618"/>
                </a:lnTo>
                <a:lnTo>
                  <a:pt x="209" y="1615"/>
                </a:lnTo>
                <a:lnTo>
                  <a:pt x="203" y="1602"/>
                </a:lnTo>
                <a:lnTo>
                  <a:pt x="192" y="1595"/>
                </a:lnTo>
                <a:lnTo>
                  <a:pt x="192" y="1582"/>
                </a:lnTo>
                <a:lnTo>
                  <a:pt x="189" y="1582"/>
                </a:lnTo>
                <a:lnTo>
                  <a:pt x="189" y="1578"/>
                </a:lnTo>
                <a:lnTo>
                  <a:pt x="185" y="1576"/>
                </a:lnTo>
                <a:lnTo>
                  <a:pt x="180" y="1575"/>
                </a:lnTo>
                <a:lnTo>
                  <a:pt x="176" y="1575"/>
                </a:lnTo>
                <a:lnTo>
                  <a:pt x="171" y="1573"/>
                </a:lnTo>
                <a:lnTo>
                  <a:pt x="169" y="1569"/>
                </a:lnTo>
                <a:lnTo>
                  <a:pt x="169" y="1562"/>
                </a:lnTo>
                <a:lnTo>
                  <a:pt x="149" y="1558"/>
                </a:lnTo>
                <a:lnTo>
                  <a:pt x="143" y="1547"/>
                </a:lnTo>
                <a:lnTo>
                  <a:pt x="140" y="1540"/>
                </a:lnTo>
                <a:lnTo>
                  <a:pt x="134" y="1531"/>
                </a:lnTo>
                <a:lnTo>
                  <a:pt x="132" y="1518"/>
                </a:lnTo>
                <a:lnTo>
                  <a:pt x="118" y="1511"/>
                </a:lnTo>
                <a:lnTo>
                  <a:pt x="111" y="1498"/>
                </a:lnTo>
                <a:lnTo>
                  <a:pt x="109" y="1478"/>
                </a:lnTo>
                <a:lnTo>
                  <a:pt x="107" y="1476"/>
                </a:lnTo>
                <a:lnTo>
                  <a:pt x="105" y="1476"/>
                </a:lnTo>
                <a:lnTo>
                  <a:pt x="105" y="1475"/>
                </a:lnTo>
                <a:lnTo>
                  <a:pt x="105" y="1475"/>
                </a:lnTo>
                <a:lnTo>
                  <a:pt x="105" y="1473"/>
                </a:lnTo>
                <a:lnTo>
                  <a:pt x="103" y="1469"/>
                </a:lnTo>
                <a:lnTo>
                  <a:pt x="92" y="1469"/>
                </a:lnTo>
                <a:lnTo>
                  <a:pt x="92" y="1478"/>
                </a:lnTo>
                <a:lnTo>
                  <a:pt x="72" y="1478"/>
                </a:lnTo>
                <a:lnTo>
                  <a:pt x="69" y="1462"/>
                </a:lnTo>
                <a:lnTo>
                  <a:pt x="56" y="1458"/>
                </a:lnTo>
                <a:lnTo>
                  <a:pt x="54" y="1453"/>
                </a:lnTo>
                <a:lnTo>
                  <a:pt x="52" y="1449"/>
                </a:lnTo>
                <a:lnTo>
                  <a:pt x="51" y="1446"/>
                </a:lnTo>
                <a:lnTo>
                  <a:pt x="49" y="1444"/>
                </a:lnTo>
                <a:lnTo>
                  <a:pt x="45" y="1440"/>
                </a:lnTo>
                <a:lnTo>
                  <a:pt x="43" y="1435"/>
                </a:lnTo>
                <a:lnTo>
                  <a:pt x="29" y="1435"/>
                </a:lnTo>
                <a:lnTo>
                  <a:pt x="25" y="1416"/>
                </a:lnTo>
                <a:lnTo>
                  <a:pt x="23" y="1395"/>
                </a:lnTo>
                <a:lnTo>
                  <a:pt x="27" y="1386"/>
                </a:lnTo>
                <a:lnTo>
                  <a:pt x="27" y="1376"/>
                </a:lnTo>
                <a:lnTo>
                  <a:pt x="27" y="1366"/>
                </a:lnTo>
                <a:lnTo>
                  <a:pt x="29" y="1355"/>
                </a:lnTo>
                <a:lnTo>
                  <a:pt x="32" y="1355"/>
                </a:lnTo>
                <a:lnTo>
                  <a:pt x="34" y="1351"/>
                </a:lnTo>
                <a:lnTo>
                  <a:pt x="34" y="1347"/>
                </a:lnTo>
                <a:lnTo>
                  <a:pt x="36" y="1344"/>
                </a:lnTo>
                <a:lnTo>
                  <a:pt x="36" y="1338"/>
                </a:lnTo>
                <a:lnTo>
                  <a:pt x="23" y="1335"/>
                </a:lnTo>
                <a:lnTo>
                  <a:pt x="20" y="1322"/>
                </a:lnTo>
                <a:lnTo>
                  <a:pt x="14" y="1311"/>
                </a:lnTo>
                <a:lnTo>
                  <a:pt x="7" y="1302"/>
                </a:lnTo>
                <a:lnTo>
                  <a:pt x="3" y="1291"/>
                </a:lnTo>
                <a:lnTo>
                  <a:pt x="0" y="1275"/>
                </a:lnTo>
                <a:lnTo>
                  <a:pt x="14" y="1264"/>
                </a:lnTo>
                <a:lnTo>
                  <a:pt x="27" y="1251"/>
                </a:lnTo>
                <a:lnTo>
                  <a:pt x="36" y="1235"/>
                </a:lnTo>
                <a:lnTo>
                  <a:pt x="40" y="1235"/>
                </a:lnTo>
                <a:lnTo>
                  <a:pt x="43" y="1209"/>
                </a:lnTo>
                <a:lnTo>
                  <a:pt x="49" y="1209"/>
                </a:lnTo>
                <a:lnTo>
                  <a:pt x="52" y="1166"/>
                </a:lnTo>
                <a:lnTo>
                  <a:pt x="60" y="1162"/>
                </a:lnTo>
                <a:lnTo>
                  <a:pt x="63" y="1142"/>
                </a:lnTo>
                <a:lnTo>
                  <a:pt x="69" y="1142"/>
                </a:lnTo>
                <a:lnTo>
                  <a:pt x="69" y="1135"/>
                </a:lnTo>
                <a:lnTo>
                  <a:pt x="72" y="1135"/>
                </a:lnTo>
                <a:lnTo>
                  <a:pt x="78" y="1113"/>
                </a:lnTo>
                <a:lnTo>
                  <a:pt x="76" y="1089"/>
                </a:lnTo>
                <a:lnTo>
                  <a:pt x="72" y="1066"/>
                </a:lnTo>
                <a:lnTo>
                  <a:pt x="72" y="1049"/>
                </a:lnTo>
                <a:lnTo>
                  <a:pt x="56" y="1038"/>
                </a:lnTo>
                <a:lnTo>
                  <a:pt x="60" y="1002"/>
                </a:lnTo>
                <a:lnTo>
                  <a:pt x="63" y="1002"/>
                </a:lnTo>
                <a:lnTo>
                  <a:pt x="63" y="995"/>
                </a:lnTo>
                <a:lnTo>
                  <a:pt x="69" y="995"/>
                </a:lnTo>
                <a:lnTo>
                  <a:pt x="69" y="982"/>
                </a:lnTo>
                <a:lnTo>
                  <a:pt x="67" y="971"/>
                </a:lnTo>
                <a:lnTo>
                  <a:pt x="63" y="962"/>
                </a:lnTo>
                <a:lnTo>
                  <a:pt x="52" y="962"/>
                </a:lnTo>
                <a:lnTo>
                  <a:pt x="52" y="955"/>
                </a:lnTo>
                <a:lnTo>
                  <a:pt x="51" y="956"/>
                </a:lnTo>
                <a:lnTo>
                  <a:pt x="49" y="956"/>
                </a:lnTo>
                <a:lnTo>
                  <a:pt x="49" y="956"/>
                </a:lnTo>
                <a:lnTo>
                  <a:pt x="49" y="958"/>
                </a:lnTo>
                <a:lnTo>
                  <a:pt x="49" y="958"/>
                </a:lnTo>
                <a:lnTo>
                  <a:pt x="49" y="962"/>
                </a:lnTo>
                <a:lnTo>
                  <a:pt x="23" y="962"/>
                </a:lnTo>
                <a:lnTo>
                  <a:pt x="29" y="902"/>
                </a:lnTo>
                <a:lnTo>
                  <a:pt x="36" y="902"/>
                </a:lnTo>
                <a:lnTo>
                  <a:pt x="36" y="871"/>
                </a:lnTo>
                <a:lnTo>
                  <a:pt x="63" y="849"/>
                </a:lnTo>
                <a:lnTo>
                  <a:pt x="69" y="831"/>
                </a:lnTo>
                <a:lnTo>
                  <a:pt x="72" y="831"/>
                </a:lnTo>
                <a:lnTo>
                  <a:pt x="76" y="815"/>
                </a:lnTo>
                <a:lnTo>
                  <a:pt x="80" y="815"/>
                </a:lnTo>
                <a:lnTo>
                  <a:pt x="80" y="802"/>
                </a:lnTo>
                <a:lnTo>
                  <a:pt x="89" y="798"/>
                </a:lnTo>
                <a:lnTo>
                  <a:pt x="92" y="769"/>
                </a:lnTo>
                <a:lnTo>
                  <a:pt x="92" y="769"/>
                </a:lnTo>
                <a:lnTo>
                  <a:pt x="94" y="767"/>
                </a:lnTo>
                <a:lnTo>
                  <a:pt x="96" y="767"/>
                </a:lnTo>
                <a:lnTo>
                  <a:pt x="98" y="766"/>
                </a:lnTo>
                <a:lnTo>
                  <a:pt x="98" y="764"/>
                </a:lnTo>
                <a:lnTo>
                  <a:pt x="100" y="758"/>
                </a:lnTo>
                <a:lnTo>
                  <a:pt x="109" y="758"/>
                </a:lnTo>
                <a:lnTo>
                  <a:pt x="149" y="715"/>
                </a:lnTo>
                <a:lnTo>
                  <a:pt x="156" y="709"/>
                </a:lnTo>
                <a:lnTo>
                  <a:pt x="156" y="675"/>
                </a:lnTo>
                <a:lnTo>
                  <a:pt x="160" y="675"/>
                </a:lnTo>
                <a:lnTo>
                  <a:pt x="163" y="658"/>
                </a:lnTo>
                <a:lnTo>
                  <a:pt x="172" y="655"/>
                </a:lnTo>
                <a:lnTo>
                  <a:pt x="172" y="646"/>
                </a:lnTo>
                <a:lnTo>
                  <a:pt x="176" y="646"/>
                </a:lnTo>
                <a:lnTo>
                  <a:pt x="176" y="629"/>
                </a:lnTo>
                <a:lnTo>
                  <a:pt x="180" y="629"/>
                </a:lnTo>
                <a:lnTo>
                  <a:pt x="183" y="626"/>
                </a:lnTo>
                <a:lnTo>
                  <a:pt x="187" y="624"/>
                </a:lnTo>
                <a:lnTo>
                  <a:pt x="191" y="624"/>
                </a:lnTo>
                <a:lnTo>
                  <a:pt x="194" y="624"/>
                </a:lnTo>
                <a:lnTo>
                  <a:pt x="196" y="624"/>
                </a:lnTo>
                <a:lnTo>
                  <a:pt x="200" y="624"/>
                </a:lnTo>
                <a:lnTo>
                  <a:pt x="203" y="622"/>
                </a:lnTo>
                <a:lnTo>
                  <a:pt x="212" y="611"/>
                </a:lnTo>
                <a:lnTo>
                  <a:pt x="220" y="611"/>
                </a:lnTo>
                <a:lnTo>
                  <a:pt x="223" y="602"/>
                </a:lnTo>
                <a:lnTo>
                  <a:pt x="229" y="602"/>
                </a:lnTo>
                <a:lnTo>
                  <a:pt x="229" y="595"/>
                </a:lnTo>
                <a:lnTo>
                  <a:pt x="236" y="589"/>
                </a:lnTo>
                <a:lnTo>
                  <a:pt x="236" y="582"/>
                </a:lnTo>
                <a:lnTo>
                  <a:pt x="243" y="578"/>
                </a:lnTo>
                <a:lnTo>
                  <a:pt x="243" y="558"/>
                </a:lnTo>
                <a:lnTo>
                  <a:pt x="249" y="558"/>
                </a:lnTo>
                <a:lnTo>
                  <a:pt x="251" y="555"/>
                </a:lnTo>
                <a:lnTo>
                  <a:pt x="252" y="551"/>
                </a:lnTo>
                <a:lnTo>
                  <a:pt x="254" y="549"/>
                </a:lnTo>
                <a:lnTo>
                  <a:pt x="254" y="544"/>
                </a:lnTo>
                <a:lnTo>
                  <a:pt x="256" y="538"/>
                </a:lnTo>
                <a:lnTo>
                  <a:pt x="280" y="531"/>
                </a:lnTo>
                <a:lnTo>
                  <a:pt x="280" y="526"/>
                </a:lnTo>
                <a:lnTo>
                  <a:pt x="320" y="522"/>
                </a:lnTo>
                <a:lnTo>
                  <a:pt x="320" y="518"/>
                </a:lnTo>
                <a:lnTo>
                  <a:pt x="329" y="518"/>
                </a:lnTo>
                <a:lnTo>
                  <a:pt x="329" y="515"/>
                </a:lnTo>
                <a:lnTo>
                  <a:pt x="349" y="509"/>
                </a:lnTo>
                <a:lnTo>
                  <a:pt x="372" y="482"/>
                </a:lnTo>
                <a:lnTo>
                  <a:pt x="389" y="478"/>
                </a:lnTo>
                <a:lnTo>
                  <a:pt x="443" y="415"/>
                </a:lnTo>
                <a:lnTo>
                  <a:pt x="441" y="398"/>
                </a:lnTo>
                <a:lnTo>
                  <a:pt x="436" y="380"/>
                </a:lnTo>
                <a:lnTo>
                  <a:pt x="434" y="362"/>
                </a:lnTo>
                <a:lnTo>
                  <a:pt x="436" y="342"/>
                </a:lnTo>
                <a:lnTo>
                  <a:pt x="445" y="320"/>
                </a:lnTo>
                <a:lnTo>
                  <a:pt x="460" y="302"/>
                </a:lnTo>
                <a:lnTo>
                  <a:pt x="472" y="295"/>
                </a:lnTo>
                <a:lnTo>
                  <a:pt x="472" y="271"/>
                </a:lnTo>
                <a:lnTo>
                  <a:pt x="476" y="271"/>
                </a:lnTo>
                <a:lnTo>
                  <a:pt x="496" y="246"/>
                </a:lnTo>
                <a:lnTo>
                  <a:pt x="503" y="246"/>
                </a:lnTo>
                <a:lnTo>
                  <a:pt x="520" y="226"/>
                </a:lnTo>
                <a:lnTo>
                  <a:pt x="529" y="226"/>
                </a:lnTo>
                <a:lnTo>
                  <a:pt x="529" y="222"/>
                </a:lnTo>
                <a:lnTo>
                  <a:pt x="536" y="222"/>
                </a:lnTo>
                <a:lnTo>
                  <a:pt x="536" y="218"/>
                </a:lnTo>
                <a:lnTo>
                  <a:pt x="549" y="218"/>
                </a:lnTo>
                <a:lnTo>
                  <a:pt x="549" y="215"/>
                </a:lnTo>
                <a:lnTo>
                  <a:pt x="563" y="209"/>
                </a:lnTo>
                <a:lnTo>
                  <a:pt x="563" y="206"/>
                </a:lnTo>
                <a:lnTo>
                  <a:pt x="583" y="202"/>
                </a:lnTo>
                <a:lnTo>
                  <a:pt x="589" y="195"/>
                </a:lnTo>
                <a:lnTo>
                  <a:pt x="596" y="195"/>
                </a:lnTo>
                <a:lnTo>
                  <a:pt x="603" y="182"/>
                </a:lnTo>
                <a:lnTo>
                  <a:pt x="609" y="182"/>
                </a:lnTo>
                <a:lnTo>
                  <a:pt x="609" y="175"/>
                </a:lnTo>
                <a:lnTo>
                  <a:pt x="620" y="166"/>
                </a:lnTo>
                <a:lnTo>
                  <a:pt x="620" y="158"/>
                </a:lnTo>
                <a:lnTo>
                  <a:pt x="623" y="158"/>
                </a:lnTo>
                <a:lnTo>
                  <a:pt x="623" y="149"/>
                </a:lnTo>
                <a:lnTo>
                  <a:pt x="629" y="149"/>
                </a:lnTo>
                <a:lnTo>
                  <a:pt x="629" y="142"/>
                </a:lnTo>
                <a:lnTo>
                  <a:pt x="632" y="142"/>
                </a:lnTo>
                <a:lnTo>
                  <a:pt x="632" y="135"/>
                </a:lnTo>
                <a:lnTo>
                  <a:pt x="640" y="131"/>
                </a:lnTo>
                <a:lnTo>
                  <a:pt x="640" y="122"/>
                </a:lnTo>
                <a:lnTo>
                  <a:pt x="643" y="122"/>
                </a:lnTo>
                <a:lnTo>
                  <a:pt x="643" y="115"/>
                </a:lnTo>
                <a:lnTo>
                  <a:pt x="649" y="115"/>
                </a:lnTo>
                <a:lnTo>
                  <a:pt x="649" y="106"/>
                </a:lnTo>
                <a:lnTo>
                  <a:pt x="652" y="106"/>
                </a:lnTo>
                <a:lnTo>
                  <a:pt x="652" y="98"/>
                </a:lnTo>
                <a:lnTo>
                  <a:pt x="656" y="98"/>
                </a:lnTo>
                <a:lnTo>
                  <a:pt x="660" y="86"/>
                </a:lnTo>
                <a:lnTo>
                  <a:pt x="700" y="82"/>
                </a:lnTo>
                <a:lnTo>
                  <a:pt x="705" y="93"/>
                </a:lnTo>
                <a:lnTo>
                  <a:pt x="712" y="106"/>
                </a:lnTo>
                <a:lnTo>
                  <a:pt x="720" y="115"/>
                </a:lnTo>
                <a:lnTo>
                  <a:pt x="723" y="116"/>
                </a:lnTo>
                <a:lnTo>
                  <a:pt x="725" y="116"/>
                </a:lnTo>
                <a:lnTo>
                  <a:pt x="729" y="116"/>
                </a:lnTo>
                <a:lnTo>
                  <a:pt x="731" y="118"/>
                </a:lnTo>
                <a:lnTo>
                  <a:pt x="732" y="118"/>
                </a:lnTo>
                <a:lnTo>
                  <a:pt x="736" y="122"/>
                </a:lnTo>
                <a:lnTo>
                  <a:pt x="776" y="118"/>
                </a:lnTo>
                <a:lnTo>
                  <a:pt x="776" y="122"/>
                </a:lnTo>
                <a:lnTo>
                  <a:pt x="792" y="122"/>
                </a:lnTo>
                <a:lnTo>
                  <a:pt x="796" y="115"/>
                </a:lnTo>
                <a:lnTo>
                  <a:pt x="811" y="111"/>
                </a:lnTo>
                <a:lnTo>
                  <a:pt x="829" y="111"/>
                </a:lnTo>
                <a:lnTo>
                  <a:pt x="831" y="113"/>
                </a:lnTo>
                <a:lnTo>
                  <a:pt x="832" y="116"/>
                </a:lnTo>
                <a:lnTo>
                  <a:pt x="832" y="118"/>
                </a:lnTo>
                <a:lnTo>
                  <a:pt x="834" y="122"/>
                </a:lnTo>
                <a:lnTo>
                  <a:pt x="836" y="126"/>
                </a:lnTo>
                <a:lnTo>
                  <a:pt x="856" y="124"/>
                </a:lnTo>
                <a:lnTo>
                  <a:pt x="872" y="120"/>
                </a:lnTo>
                <a:lnTo>
                  <a:pt x="889" y="115"/>
                </a:lnTo>
                <a:lnTo>
                  <a:pt x="891" y="109"/>
                </a:lnTo>
                <a:lnTo>
                  <a:pt x="894" y="107"/>
                </a:lnTo>
                <a:lnTo>
                  <a:pt x="896" y="104"/>
                </a:lnTo>
                <a:lnTo>
                  <a:pt x="898" y="100"/>
                </a:lnTo>
                <a:lnTo>
                  <a:pt x="900" y="95"/>
                </a:lnTo>
                <a:lnTo>
                  <a:pt x="916" y="91"/>
                </a:lnTo>
                <a:lnTo>
                  <a:pt x="932" y="86"/>
                </a:lnTo>
                <a:lnTo>
                  <a:pt x="932" y="82"/>
                </a:lnTo>
                <a:lnTo>
                  <a:pt x="960" y="82"/>
                </a:lnTo>
                <a:lnTo>
                  <a:pt x="972" y="66"/>
                </a:lnTo>
                <a:lnTo>
                  <a:pt x="983" y="66"/>
                </a:lnTo>
                <a:lnTo>
                  <a:pt x="992" y="55"/>
                </a:lnTo>
                <a:lnTo>
                  <a:pt x="1012" y="55"/>
                </a:lnTo>
                <a:lnTo>
                  <a:pt x="1012" y="51"/>
                </a:lnTo>
                <a:lnTo>
                  <a:pt x="1023" y="51"/>
                </a:lnTo>
                <a:lnTo>
                  <a:pt x="1023" y="46"/>
                </a:lnTo>
                <a:lnTo>
                  <a:pt x="1032" y="46"/>
                </a:lnTo>
                <a:lnTo>
                  <a:pt x="1032" y="42"/>
                </a:lnTo>
                <a:lnTo>
                  <a:pt x="1096" y="42"/>
                </a:lnTo>
                <a:lnTo>
                  <a:pt x="1103" y="29"/>
                </a:lnTo>
                <a:lnTo>
                  <a:pt x="1209" y="26"/>
                </a:lnTo>
                <a:lnTo>
                  <a:pt x="1249" y="35"/>
                </a:lnTo>
                <a:lnTo>
                  <a:pt x="1249" y="29"/>
                </a:lnTo>
                <a:lnTo>
                  <a:pt x="1269" y="29"/>
                </a:lnTo>
                <a:lnTo>
                  <a:pt x="1272" y="22"/>
                </a:lnTo>
                <a:lnTo>
                  <a:pt x="1289" y="16"/>
                </a:lnTo>
                <a:lnTo>
                  <a:pt x="1312" y="15"/>
                </a:lnTo>
                <a:lnTo>
                  <a:pt x="1316" y="26"/>
                </a:lnTo>
                <a:lnTo>
                  <a:pt x="1320" y="26"/>
                </a:lnTo>
                <a:lnTo>
                  <a:pt x="1323" y="24"/>
                </a:lnTo>
                <a:lnTo>
                  <a:pt x="1325" y="24"/>
                </a:lnTo>
                <a:lnTo>
                  <a:pt x="1325" y="22"/>
                </a:lnTo>
                <a:lnTo>
                  <a:pt x="1327" y="18"/>
                </a:lnTo>
                <a:lnTo>
                  <a:pt x="1329" y="15"/>
                </a:lnTo>
                <a:lnTo>
                  <a:pt x="1356" y="15"/>
                </a:lnTo>
                <a:lnTo>
                  <a:pt x="1356" y="18"/>
                </a:lnTo>
                <a:lnTo>
                  <a:pt x="1365" y="22"/>
                </a:lnTo>
                <a:lnTo>
                  <a:pt x="1380" y="26"/>
                </a:lnTo>
                <a:lnTo>
                  <a:pt x="1394" y="27"/>
                </a:lnTo>
                <a:lnTo>
                  <a:pt x="1409" y="26"/>
                </a:lnTo>
                <a:lnTo>
                  <a:pt x="1412" y="18"/>
                </a:lnTo>
                <a:lnTo>
                  <a:pt x="1436" y="15"/>
                </a:lnTo>
                <a:lnTo>
                  <a:pt x="1436" y="9"/>
                </a:lnTo>
                <a:lnTo>
                  <a:pt x="1443" y="7"/>
                </a:lnTo>
                <a:lnTo>
                  <a:pt x="1456" y="4"/>
                </a:lnTo>
                <a:lnTo>
                  <a:pt x="1469" y="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" name="Rectangle 5"/>
          <p:cNvSpPr/>
          <p:nvPr/>
        </p:nvSpPr>
        <p:spPr>
          <a:xfrm>
            <a:off x="0" y="267494"/>
            <a:ext cx="899592" cy="21602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4753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F95A6D7-D6BE-436D-826E-C64B2D7D60A1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Rectangle 4"/>
          <p:cNvSpPr/>
          <p:nvPr/>
        </p:nvSpPr>
        <p:spPr>
          <a:xfrm>
            <a:off x="600844" y="2521687"/>
            <a:ext cx="3395091" cy="11521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755576" y="2557120"/>
            <a:ext cx="3168352" cy="4861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Portfolio Designed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2972674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 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 Placeholder 1"/>
          <p:cNvSpPr txBox="1">
            <a:spLocks/>
          </p:cNvSpPr>
          <p:nvPr/>
        </p:nvSpPr>
        <p:spPr>
          <a:xfrm>
            <a:off x="5868144" y="3199036"/>
            <a:ext cx="2808312" cy="19444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 algn="r">
              <a:buNone/>
            </a:pPr>
            <a:r>
              <a:rPr lang="en-US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 algn="r">
              <a:buNone/>
            </a:pPr>
            <a:r>
              <a:rPr lang="en-US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Designed</a:t>
            </a:r>
            <a:endParaRPr lang="ko-KR" altLang="en-US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3917721"/>
            <a:ext cx="4896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3369135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0" y="1270544"/>
            <a:ext cx="4355976" cy="653133"/>
            <a:chOff x="0" y="1270545"/>
            <a:chExt cx="4355976" cy="504056"/>
          </a:xfrm>
        </p:grpSpPr>
        <p:sp>
          <p:nvSpPr>
            <p:cNvPr id="5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67544" y="1315361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Infographic Designed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606475"/>
            <a:ext cx="32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544" y="1995686"/>
            <a:ext cx="36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 Easy to change colors, photos and Text. Get a modern PowerPoint  Presentation that is beautifully designed. 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Left Arrow 11"/>
          <p:cNvSpPr/>
          <p:nvPr/>
        </p:nvSpPr>
        <p:spPr>
          <a:xfrm rot="20722497">
            <a:off x="4984754" y="838803"/>
            <a:ext cx="4312380" cy="894796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3" name="Group 12"/>
          <p:cNvGrpSpPr/>
          <p:nvPr/>
        </p:nvGrpSpPr>
        <p:grpSpPr>
          <a:xfrm rot="20760000">
            <a:off x="5605020" y="1023682"/>
            <a:ext cx="3096344" cy="518645"/>
            <a:chOff x="803640" y="3362835"/>
            <a:chExt cx="2059657" cy="518645"/>
          </a:xfrm>
        </p:grpSpPr>
        <p:sp>
          <p:nvSpPr>
            <p:cNvPr id="14" name="TextBox 13"/>
            <p:cNvSpPr txBox="1"/>
            <p:nvPr/>
          </p:nvSpPr>
          <p:spPr>
            <a:xfrm>
              <a:off x="803640" y="3604481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8" name="Left Arrow 17"/>
          <p:cNvSpPr/>
          <p:nvPr/>
        </p:nvSpPr>
        <p:spPr>
          <a:xfrm rot="20722497">
            <a:off x="4984754" y="1707590"/>
            <a:ext cx="4312380" cy="894796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19" name="Group 18"/>
          <p:cNvGrpSpPr/>
          <p:nvPr/>
        </p:nvGrpSpPr>
        <p:grpSpPr>
          <a:xfrm rot="20760000">
            <a:off x="5605020" y="1892469"/>
            <a:ext cx="3096344" cy="518645"/>
            <a:chOff x="803640" y="3362835"/>
            <a:chExt cx="2059657" cy="518645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604481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3" name="Left Arrow 22"/>
          <p:cNvSpPr/>
          <p:nvPr/>
        </p:nvSpPr>
        <p:spPr>
          <a:xfrm rot="20722497">
            <a:off x="4984754" y="2576377"/>
            <a:ext cx="4312380" cy="894796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4" name="Group 23"/>
          <p:cNvGrpSpPr/>
          <p:nvPr/>
        </p:nvGrpSpPr>
        <p:grpSpPr>
          <a:xfrm rot="20760000">
            <a:off x="5605020" y="2761256"/>
            <a:ext cx="3096344" cy="518645"/>
            <a:chOff x="803640" y="3362835"/>
            <a:chExt cx="2059657" cy="518645"/>
          </a:xfrm>
        </p:grpSpPr>
        <p:sp>
          <p:nvSpPr>
            <p:cNvPr id="25" name="TextBox 24"/>
            <p:cNvSpPr txBox="1"/>
            <p:nvPr/>
          </p:nvSpPr>
          <p:spPr>
            <a:xfrm>
              <a:off x="803640" y="3604481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8" name="Left Arrow 27"/>
          <p:cNvSpPr/>
          <p:nvPr/>
        </p:nvSpPr>
        <p:spPr>
          <a:xfrm rot="20722497">
            <a:off x="4984754" y="3445164"/>
            <a:ext cx="4312380" cy="894796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9" name="Group 28"/>
          <p:cNvGrpSpPr/>
          <p:nvPr/>
        </p:nvGrpSpPr>
        <p:grpSpPr>
          <a:xfrm rot="20760000">
            <a:off x="5605020" y="3630043"/>
            <a:ext cx="3096344" cy="518645"/>
            <a:chOff x="803640" y="3362835"/>
            <a:chExt cx="2059657" cy="518645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604481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4015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Table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715404"/>
              </p:ext>
            </p:extLst>
          </p:nvPr>
        </p:nvGraphicFramePr>
        <p:xfrm>
          <a:off x="755128" y="1360950"/>
          <a:ext cx="1752196" cy="31423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976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8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$52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651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6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030310"/>
              </p:ext>
            </p:extLst>
          </p:nvPr>
        </p:nvGraphicFramePr>
        <p:xfrm>
          <a:off x="4691564" y="1360950"/>
          <a:ext cx="1752196" cy="31423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976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8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$75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651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6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721896"/>
              </p:ext>
            </p:extLst>
          </p:nvPr>
        </p:nvGraphicFramePr>
        <p:xfrm>
          <a:off x="2723346" y="1360950"/>
          <a:ext cx="1752196" cy="31423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976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8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$80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651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6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659783" y="1347614"/>
            <a:ext cx="1872208" cy="31683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Oval 21"/>
          <p:cNvSpPr>
            <a:spLocks noChangeAspect="1"/>
          </p:cNvSpPr>
          <p:nvPr/>
        </p:nvSpPr>
        <p:spPr>
          <a:xfrm>
            <a:off x="7393223" y="1906808"/>
            <a:ext cx="405329" cy="4087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767795" y="2459538"/>
            <a:ext cx="1656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376479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D:\Fullppt\PNG이미지\핸드폰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819" y="1128131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Mobile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36394" y="1850522"/>
            <a:ext cx="4827694" cy="678692"/>
            <a:chOff x="803640" y="3362835"/>
            <a:chExt cx="2059657" cy="678692"/>
          </a:xfrm>
        </p:grpSpPr>
        <p:sp>
          <p:nvSpPr>
            <p:cNvPr id="6" name="TextBox 5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6394" y="2528644"/>
            <a:ext cx="4827694" cy="678692"/>
            <a:chOff x="803640" y="3362835"/>
            <a:chExt cx="2059657" cy="678692"/>
          </a:xfrm>
        </p:grpSpPr>
        <p:sp>
          <p:nvSpPr>
            <p:cNvPr id="9" name="TextBox 8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6394" y="3206766"/>
            <a:ext cx="4827694" cy="678692"/>
            <a:chOff x="803640" y="3362835"/>
            <a:chExt cx="2059657" cy="678692"/>
          </a:xfrm>
        </p:grpSpPr>
        <p:sp>
          <p:nvSpPr>
            <p:cNvPr id="12" name="TextBox 11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Oval 19"/>
          <p:cNvSpPr/>
          <p:nvPr/>
        </p:nvSpPr>
        <p:spPr>
          <a:xfrm flipH="1">
            <a:off x="5871186" y="4258449"/>
            <a:ext cx="505476" cy="5054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 flipH="1">
            <a:off x="684872" y="4258449"/>
            <a:ext cx="505476" cy="5054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 flipH="1">
            <a:off x="3278029" y="4258449"/>
            <a:ext cx="505476" cy="5054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Rectangle 9"/>
          <p:cNvSpPr/>
          <p:nvPr/>
        </p:nvSpPr>
        <p:spPr>
          <a:xfrm flipH="1">
            <a:off x="811780" y="4393399"/>
            <a:ext cx="251661" cy="23557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Rectangle 16"/>
          <p:cNvSpPr/>
          <p:nvPr/>
        </p:nvSpPr>
        <p:spPr>
          <a:xfrm rot="18900000" flipH="1">
            <a:off x="6020558" y="4340278"/>
            <a:ext cx="190661" cy="34182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Round Same Side Corner Rectangle 6"/>
          <p:cNvSpPr>
            <a:spLocks noChangeAspect="1"/>
          </p:cNvSpPr>
          <p:nvPr/>
        </p:nvSpPr>
        <p:spPr>
          <a:xfrm rot="18900000" flipH="1">
            <a:off x="3488086" y="4353516"/>
            <a:ext cx="85363" cy="34223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291357" y="4171842"/>
            <a:ext cx="1772938" cy="678692"/>
            <a:chOff x="803640" y="3362835"/>
            <a:chExt cx="2059657" cy="678692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928390" y="4171842"/>
            <a:ext cx="1772938" cy="678692"/>
            <a:chOff x="803640" y="3362835"/>
            <a:chExt cx="2059657" cy="678692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565423" y="4171842"/>
            <a:ext cx="1772938" cy="678692"/>
            <a:chOff x="803640" y="3362835"/>
            <a:chExt cx="2059657" cy="678692"/>
          </a:xfrm>
        </p:grpSpPr>
        <p:sp>
          <p:nvSpPr>
            <p:cNvPr id="33" name="TextBox 32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5" name="Text Placeholder 1"/>
          <p:cNvSpPr txBox="1">
            <a:spLocks/>
          </p:cNvSpPr>
          <p:nvPr/>
        </p:nvSpPr>
        <p:spPr>
          <a:xfrm>
            <a:off x="511434" y="1419622"/>
            <a:ext cx="2999507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Simple Portfolio Designed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DDAFEB3C-9D9D-48B7-B82B-D5031E69C3A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0CC3BC67-E5A0-4C30-AFC1-1A60A568B52B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1968385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3">
            <a:extLst>
              <a:ext uri="{FF2B5EF4-FFF2-40B4-BE49-F238E27FC236}">
                <a16:creationId xmlns:a16="http://schemas.microsoft.com/office/drawing/2014/main" id="{4DDC3D16-22DE-4E6F-AB6A-699A17EB5A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5903756"/>
              </p:ext>
            </p:extLst>
          </p:nvPr>
        </p:nvGraphicFramePr>
        <p:xfrm>
          <a:off x="4792521" y="1130459"/>
          <a:ext cx="2327920" cy="2333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573107026"/>
              </p:ext>
            </p:extLst>
          </p:nvPr>
        </p:nvGraphicFramePr>
        <p:xfrm>
          <a:off x="2023942" y="1131590"/>
          <a:ext cx="2327920" cy="2333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ound Same Side Corner Rectangle 8"/>
          <p:cNvSpPr/>
          <p:nvPr/>
        </p:nvSpPr>
        <p:spPr>
          <a:xfrm>
            <a:off x="863588" y="1350157"/>
            <a:ext cx="720080" cy="1896513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" name="Round Same Side Corner Rectangle 20"/>
          <p:cNvSpPr/>
          <p:nvPr/>
        </p:nvSpPr>
        <p:spPr>
          <a:xfrm rot="10800000">
            <a:off x="7560331" y="1341398"/>
            <a:ext cx="897259" cy="1914030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0" y="1203598"/>
            <a:ext cx="0" cy="2376264"/>
          </a:xfrm>
          <a:prstGeom prst="line">
            <a:avLst/>
          </a:prstGeom>
          <a:ln w="317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9552" y="3579862"/>
            <a:ext cx="8064896" cy="0"/>
          </a:xfrm>
          <a:prstGeom prst="line">
            <a:avLst/>
          </a:prstGeom>
          <a:ln w="317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 Same Side Corner Rectangle 8"/>
          <p:cNvSpPr/>
          <p:nvPr/>
        </p:nvSpPr>
        <p:spPr>
          <a:xfrm>
            <a:off x="863588" y="3757328"/>
            <a:ext cx="162170" cy="427116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Round Same Side Corner Rectangle 20"/>
          <p:cNvSpPr/>
          <p:nvPr/>
        </p:nvSpPr>
        <p:spPr>
          <a:xfrm rot="10800000">
            <a:off x="8255517" y="4316077"/>
            <a:ext cx="202073" cy="43106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184221" y="3740054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92649" y="4299896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35%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209321" y="3717471"/>
            <a:ext cx="4738943" cy="506830"/>
            <a:chOff x="6228184" y="1749861"/>
            <a:chExt cx="2592288" cy="506830"/>
          </a:xfrm>
        </p:grpSpPr>
        <p:sp>
          <p:nvSpPr>
            <p:cNvPr id="22" name="TextBox 21"/>
            <p:cNvSpPr txBox="1"/>
            <p:nvPr/>
          </p:nvSpPr>
          <p:spPr>
            <a:xfrm>
              <a:off x="6228184" y="1979692"/>
              <a:ext cx="25922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28184" y="1749861"/>
              <a:ext cx="25922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209321" y="4278193"/>
            <a:ext cx="4738943" cy="506830"/>
            <a:chOff x="6228184" y="1749861"/>
            <a:chExt cx="2592288" cy="506830"/>
          </a:xfrm>
        </p:grpSpPr>
        <p:sp>
          <p:nvSpPr>
            <p:cNvPr id="25" name="TextBox 24"/>
            <p:cNvSpPr txBox="1"/>
            <p:nvPr/>
          </p:nvSpPr>
          <p:spPr>
            <a:xfrm>
              <a:off x="6228184" y="1979692"/>
              <a:ext cx="25922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28184" y="1749861"/>
              <a:ext cx="25922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575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6" y="3291830"/>
            <a:ext cx="8748464" cy="576064"/>
          </a:xfrm>
        </p:spPr>
        <p:txBody>
          <a:bodyPr/>
          <a:lstStyle/>
          <a:p>
            <a:r>
              <a:rPr lang="en-US" altLang="ko-KR" b="1" dirty="0">
                <a:solidFill>
                  <a:schemeClr val="accent2"/>
                </a:solidFill>
              </a:rPr>
              <a:t>Portfolio</a:t>
            </a:r>
            <a:r>
              <a:rPr lang="en-US" altLang="ko-KR" b="1" dirty="0">
                <a:solidFill>
                  <a:srgbClr val="F2A40D"/>
                </a:solidFill>
              </a:rPr>
              <a:t> 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5536" y="3867894"/>
            <a:ext cx="8748464" cy="288032"/>
          </a:xfrm>
        </p:spPr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536" y="4227934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 Easy to change colors, photos and Text.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8ED70E4A-038B-48B7-B897-D152F6DFBAE6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4C7A53B2-A2F3-474D-AB2D-72203D54F6A4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4A0E86D-F418-4305-B80C-96948704E24A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2D205EE6-E63C-41BD-B9A0-097FA24E2E19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8351663-667F-482D-B20F-3CE639FE3E3E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</p:spTree>
    <p:extLst>
      <p:ext uri="{BB962C8B-B14F-4D97-AF65-F5344CB8AC3E}">
        <p14:creationId xmlns:p14="http://schemas.microsoft.com/office/powerpoint/2010/main" val="139524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13319" name="Group 13318"/>
          <p:cNvGrpSpPr/>
          <p:nvPr/>
        </p:nvGrpSpPr>
        <p:grpSpPr>
          <a:xfrm rot="19917947">
            <a:off x="1469388" y="1353546"/>
            <a:ext cx="1665869" cy="3558872"/>
            <a:chOff x="1359132" y="345882"/>
            <a:chExt cx="1966239" cy="4200564"/>
          </a:xfrm>
        </p:grpSpPr>
        <p:grpSp>
          <p:nvGrpSpPr>
            <p:cNvPr id="24" name="Group 23"/>
            <p:cNvGrpSpPr/>
            <p:nvPr/>
          </p:nvGrpSpPr>
          <p:grpSpPr>
            <a:xfrm>
              <a:off x="2073901" y="2186669"/>
              <a:ext cx="501313" cy="2359777"/>
              <a:chOff x="2810055" y="1677194"/>
              <a:chExt cx="535258" cy="2519562"/>
            </a:xfrm>
          </p:grpSpPr>
          <p:sp>
            <p:nvSpPr>
              <p:cNvPr id="7" name="Rectangle 8"/>
              <p:cNvSpPr/>
              <p:nvPr/>
            </p:nvSpPr>
            <p:spPr>
              <a:xfrm>
                <a:off x="2810675" y="3399597"/>
                <a:ext cx="534638" cy="779141"/>
              </a:xfrm>
              <a:custGeom>
                <a:avLst/>
                <a:gdLst/>
                <a:ahLst/>
                <a:cxnLst/>
                <a:rect l="l" t="t" r="r" b="b"/>
                <a:pathLst>
                  <a:path w="1802378" h="1800199">
                    <a:moveTo>
                      <a:pt x="0" y="0"/>
                    </a:moveTo>
                    <a:lnTo>
                      <a:pt x="1802378" y="0"/>
                    </a:lnTo>
                    <a:lnTo>
                      <a:pt x="1802378" y="289727"/>
                    </a:lnTo>
                    <a:lnTo>
                      <a:pt x="1801366" y="289727"/>
                    </a:lnTo>
                    <a:lnTo>
                      <a:pt x="901188" y="1800199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100000">
                    <a:schemeClr val="accent2">
                      <a:lumMod val="70000"/>
                      <a:lumOff val="3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Rectangle 8"/>
              <p:cNvSpPr/>
              <p:nvPr/>
            </p:nvSpPr>
            <p:spPr>
              <a:xfrm>
                <a:off x="2984722" y="3392706"/>
                <a:ext cx="180870" cy="787996"/>
              </a:xfrm>
              <a:custGeom>
                <a:avLst/>
                <a:gdLst>
                  <a:gd name="connsiteX0" fmla="*/ 0 w 1359043"/>
                  <a:gd name="connsiteY0" fmla="*/ 0 h 1813992"/>
                  <a:gd name="connsiteX1" fmla="*/ 1359043 w 1359043"/>
                  <a:gd name="connsiteY1" fmla="*/ 0 h 1813992"/>
                  <a:gd name="connsiteX2" fmla="*/ 1359043 w 1359043"/>
                  <a:gd name="connsiteY2" fmla="*/ 212596 h 1813992"/>
                  <a:gd name="connsiteX3" fmla="*/ 806822 w 1359043"/>
                  <a:gd name="connsiteY3" fmla="*/ 1813992 h 1813992"/>
                  <a:gd name="connsiteX4" fmla="*/ 1012 w 1359043"/>
                  <a:gd name="connsiteY4" fmla="*/ 289727 h 1813992"/>
                  <a:gd name="connsiteX5" fmla="*/ 0 w 1359043"/>
                  <a:gd name="connsiteY5" fmla="*/ 289727 h 1813992"/>
                  <a:gd name="connsiteX6" fmla="*/ 0 w 1359043"/>
                  <a:gd name="connsiteY6" fmla="*/ 288030 h 1813992"/>
                  <a:gd name="connsiteX7" fmla="*/ 0 w 1359043"/>
                  <a:gd name="connsiteY7" fmla="*/ 0 h 1813992"/>
                  <a:gd name="connsiteX0" fmla="*/ 0 w 1359043"/>
                  <a:gd name="connsiteY0" fmla="*/ 0 h 1820658"/>
                  <a:gd name="connsiteX1" fmla="*/ 1359043 w 1359043"/>
                  <a:gd name="connsiteY1" fmla="*/ 0 h 1820658"/>
                  <a:gd name="connsiteX2" fmla="*/ 1359043 w 1359043"/>
                  <a:gd name="connsiteY2" fmla="*/ 212596 h 1820658"/>
                  <a:gd name="connsiteX3" fmla="*/ 720119 w 1359043"/>
                  <a:gd name="connsiteY3" fmla="*/ 1820658 h 1820658"/>
                  <a:gd name="connsiteX4" fmla="*/ 1012 w 1359043"/>
                  <a:gd name="connsiteY4" fmla="*/ 289727 h 1820658"/>
                  <a:gd name="connsiteX5" fmla="*/ 0 w 1359043"/>
                  <a:gd name="connsiteY5" fmla="*/ 289727 h 1820658"/>
                  <a:gd name="connsiteX6" fmla="*/ 0 w 1359043"/>
                  <a:gd name="connsiteY6" fmla="*/ 288030 h 1820658"/>
                  <a:gd name="connsiteX7" fmla="*/ 0 w 1359043"/>
                  <a:gd name="connsiteY7" fmla="*/ 0 h 182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9043" h="1820658">
                    <a:moveTo>
                      <a:pt x="0" y="0"/>
                    </a:moveTo>
                    <a:lnTo>
                      <a:pt x="1359043" y="0"/>
                    </a:lnTo>
                    <a:lnTo>
                      <a:pt x="1359043" y="212596"/>
                    </a:lnTo>
                    <a:lnTo>
                      <a:pt x="720119" y="1820658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  <a:lumOff val="50000"/>
                    </a:schemeClr>
                  </a:gs>
                  <a:gs pos="100000">
                    <a:schemeClr val="accent2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10055" y="3399597"/>
                <a:ext cx="264192" cy="763141"/>
              </a:xfrm>
              <a:custGeom>
                <a:avLst/>
                <a:gdLst>
                  <a:gd name="connsiteX0" fmla="*/ 0 w 1345558"/>
                  <a:gd name="connsiteY0" fmla="*/ 0 h 1783227"/>
                  <a:gd name="connsiteX1" fmla="*/ 897414 w 1345558"/>
                  <a:gd name="connsiteY1" fmla="*/ 0 h 1783227"/>
                  <a:gd name="connsiteX2" fmla="*/ 901843 w 1345558"/>
                  <a:gd name="connsiteY2" fmla="*/ 212596 h 1783227"/>
                  <a:gd name="connsiteX3" fmla="*/ 1345558 w 1345558"/>
                  <a:gd name="connsiteY3" fmla="*/ 1783227 h 1783227"/>
                  <a:gd name="connsiteX4" fmla="*/ 1012 w 1345558"/>
                  <a:gd name="connsiteY4" fmla="*/ 289727 h 1783227"/>
                  <a:gd name="connsiteX5" fmla="*/ 0 w 1345558"/>
                  <a:gd name="connsiteY5" fmla="*/ 289727 h 1783227"/>
                  <a:gd name="connsiteX6" fmla="*/ 0 w 1345558"/>
                  <a:gd name="connsiteY6" fmla="*/ 288030 h 1783227"/>
                  <a:gd name="connsiteX7" fmla="*/ 0 w 1345558"/>
                  <a:gd name="connsiteY7" fmla="*/ 0 h 1783227"/>
                  <a:gd name="connsiteX0" fmla="*/ 0 w 1331023"/>
                  <a:gd name="connsiteY0" fmla="*/ 0 h 1763232"/>
                  <a:gd name="connsiteX1" fmla="*/ 897414 w 1331023"/>
                  <a:gd name="connsiteY1" fmla="*/ 0 h 1763232"/>
                  <a:gd name="connsiteX2" fmla="*/ 901843 w 1331023"/>
                  <a:gd name="connsiteY2" fmla="*/ 212596 h 1763232"/>
                  <a:gd name="connsiteX3" fmla="*/ 1331023 w 1331023"/>
                  <a:gd name="connsiteY3" fmla="*/ 1763232 h 1763232"/>
                  <a:gd name="connsiteX4" fmla="*/ 1012 w 1331023"/>
                  <a:gd name="connsiteY4" fmla="*/ 289727 h 1763232"/>
                  <a:gd name="connsiteX5" fmla="*/ 0 w 1331023"/>
                  <a:gd name="connsiteY5" fmla="*/ 289727 h 1763232"/>
                  <a:gd name="connsiteX6" fmla="*/ 0 w 1331023"/>
                  <a:gd name="connsiteY6" fmla="*/ 288030 h 1763232"/>
                  <a:gd name="connsiteX7" fmla="*/ 0 w 1331023"/>
                  <a:gd name="connsiteY7" fmla="*/ 0 h 176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1023" h="1763232">
                    <a:moveTo>
                      <a:pt x="0" y="0"/>
                    </a:moveTo>
                    <a:lnTo>
                      <a:pt x="897414" y="0"/>
                    </a:lnTo>
                    <a:cubicBezTo>
                      <a:pt x="898890" y="70865"/>
                      <a:pt x="900367" y="141731"/>
                      <a:pt x="901843" y="212596"/>
                    </a:cubicBezTo>
                    <a:lnTo>
                      <a:pt x="1331023" y="1763232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30000"/>
                      <a:lumOff val="70000"/>
                    </a:schemeClr>
                  </a:gs>
                  <a:gs pos="100000">
                    <a:schemeClr val="accent2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Rectangle 2"/>
              <p:cNvSpPr/>
              <p:nvPr/>
            </p:nvSpPr>
            <p:spPr>
              <a:xfrm>
                <a:off x="2811292" y="1677194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30000"/>
                      <a:lumOff val="7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Rectangle 2"/>
              <p:cNvSpPr/>
              <p:nvPr/>
            </p:nvSpPr>
            <p:spPr>
              <a:xfrm>
                <a:off x="2987824" y="1677195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  <a:lumOff val="50000"/>
                    </a:schemeClr>
                  </a:gs>
                  <a:gs pos="100000">
                    <a:schemeClr val="accent1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Rectangle 2"/>
              <p:cNvSpPr/>
              <p:nvPr/>
            </p:nvSpPr>
            <p:spPr>
              <a:xfrm>
                <a:off x="3165590" y="1677196"/>
                <a:ext cx="177768" cy="1815899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Isosceles Triangle 4"/>
              <p:cNvSpPr/>
              <p:nvPr/>
            </p:nvSpPr>
            <p:spPr>
              <a:xfrm rot="10800000">
                <a:off x="2987823" y="3961239"/>
                <a:ext cx="177768" cy="235517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1359132" y="345882"/>
              <a:ext cx="1966239" cy="1811155"/>
              <a:chOff x="1888981" y="1110787"/>
              <a:chExt cx="2254374" cy="2076562"/>
            </a:xfrm>
          </p:grpSpPr>
          <p:sp>
            <p:nvSpPr>
              <p:cNvPr id="18" name="Teardrop 30"/>
              <p:cNvSpPr/>
              <p:nvPr/>
            </p:nvSpPr>
            <p:spPr>
              <a:xfrm rot="8100000">
                <a:off x="2322441" y="1563466"/>
                <a:ext cx="1333455" cy="1333457"/>
              </a:xfrm>
              <a:custGeom>
                <a:avLst/>
                <a:gdLst>
                  <a:gd name="connsiteX0" fmla="*/ 293361 w 2192670"/>
                  <a:gd name="connsiteY0" fmla="*/ 1899310 h 2192671"/>
                  <a:gd name="connsiteX1" fmla="*/ 0 w 2192670"/>
                  <a:gd name="connsiteY1" fmla="*/ 1191074 h 2192671"/>
                  <a:gd name="connsiteX2" fmla="*/ 1001597 w 2192670"/>
                  <a:gd name="connsiteY2" fmla="*/ 189477 h 2192671"/>
                  <a:gd name="connsiteX3" fmla="*/ 1341342 w 2192670"/>
                  <a:gd name="connsiteY3" fmla="*/ 189477 h 2192671"/>
                  <a:gd name="connsiteX4" fmla="*/ 1530818 w 2192670"/>
                  <a:gd name="connsiteY4" fmla="*/ 0 h 2192671"/>
                  <a:gd name="connsiteX5" fmla="*/ 1806586 w 2192670"/>
                  <a:gd name="connsiteY5" fmla="*/ 0 h 2192671"/>
                  <a:gd name="connsiteX6" fmla="*/ 1996062 w 2192670"/>
                  <a:gd name="connsiteY6" fmla="*/ 189477 h 2192671"/>
                  <a:gd name="connsiteX7" fmla="*/ 2003194 w 2192670"/>
                  <a:gd name="connsiteY7" fmla="*/ 189477 h 2192671"/>
                  <a:gd name="connsiteX8" fmla="*/ 2003194 w 2192670"/>
                  <a:gd name="connsiteY8" fmla="*/ 196609 h 2192671"/>
                  <a:gd name="connsiteX9" fmla="*/ 2192670 w 2192670"/>
                  <a:gd name="connsiteY9" fmla="*/ 386085 h 2192671"/>
                  <a:gd name="connsiteX10" fmla="*/ 2192670 w 2192670"/>
                  <a:gd name="connsiteY10" fmla="*/ 661852 h 2192671"/>
                  <a:gd name="connsiteX11" fmla="*/ 2003193 w 2192670"/>
                  <a:gd name="connsiteY11" fmla="*/ 851329 h 2192671"/>
                  <a:gd name="connsiteX12" fmla="*/ 2003194 w 2192670"/>
                  <a:gd name="connsiteY12" fmla="*/ 1191074 h 2192671"/>
                  <a:gd name="connsiteX13" fmla="*/ 1001597 w 2192670"/>
                  <a:gd name="connsiteY13" fmla="*/ 2192671 h 2192671"/>
                  <a:gd name="connsiteX14" fmla="*/ 293361 w 2192670"/>
                  <a:gd name="connsiteY14" fmla="*/ 1899310 h 219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2670" h="2192671">
                    <a:moveTo>
                      <a:pt x="293361" y="1899310"/>
                    </a:moveTo>
                    <a:cubicBezTo>
                      <a:pt x="112107" y="1718057"/>
                      <a:pt x="0" y="1467657"/>
                      <a:pt x="0" y="1191074"/>
                    </a:cubicBezTo>
                    <a:cubicBezTo>
                      <a:pt x="0" y="637907"/>
                      <a:pt x="448430" y="189477"/>
                      <a:pt x="1001597" y="189477"/>
                    </a:cubicBezTo>
                    <a:lnTo>
                      <a:pt x="1341342" y="189477"/>
                    </a:lnTo>
                    <a:lnTo>
                      <a:pt x="1530818" y="0"/>
                    </a:lnTo>
                    <a:cubicBezTo>
                      <a:pt x="1606970" y="-76151"/>
                      <a:pt x="1730435" y="-76151"/>
                      <a:pt x="1806586" y="0"/>
                    </a:cubicBezTo>
                    <a:lnTo>
                      <a:pt x="1996062" y="189477"/>
                    </a:lnTo>
                    <a:lnTo>
                      <a:pt x="2003194" y="189477"/>
                    </a:lnTo>
                    <a:lnTo>
                      <a:pt x="2003194" y="196609"/>
                    </a:lnTo>
                    <a:lnTo>
                      <a:pt x="2192670" y="386085"/>
                    </a:lnTo>
                    <a:cubicBezTo>
                      <a:pt x="2268822" y="462236"/>
                      <a:pt x="2268822" y="585701"/>
                      <a:pt x="2192670" y="661852"/>
                    </a:cubicBezTo>
                    <a:lnTo>
                      <a:pt x="2003193" y="851329"/>
                    </a:lnTo>
                    <a:cubicBezTo>
                      <a:pt x="2003193" y="964577"/>
                      <a:pt x="2003194" y="1077826"/>
                      <a:pt x="2003194" y="1191074"/>
                    </a:cubicBezTo>
                    <a:cubicBezTo>
                      <a:pt x="2003194" y="1744241"/>
                      <a:pt x="1554764" y="2192671"/>
                      <a:pt x="1001597" y="2192671"/>
                    </a:cubicBezTo>
                    <a:cubicBezTo>
                      <a:pt x="725014" y="2192671"/>
                      <a:pt x="474614" y="2080563"/>
                      <a:pt x="293361" y="1899310"/>
                    </a:cubicBez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0800000">
                <a:off x="2751763" y="2230194"/>
                <a:ext cx="457200" cy="783671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 rot="2700000">
                <a:off x="3710962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 rot="18900000" flipH="1">
                <a:off x="2156327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2935970" y="1110787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 rot="5400000">
                <a:off x="3933668" y="1996109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 rot="16200000" flipH="1">
                <a:off x="1978847" y="1919902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692290" y="3074683"/>
                <a:ext cx="612000" cy="11266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283328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95750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308172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313" name="Freeform 13312"/>
          <p:cNvSpPr/>
          <p:nvPr/>
        </p:nvSpPr>
        <p:spPr>
          <a:xfrm>
            <a:off x="-15861" y="2530131"/>
            <a:ext cx="3091680" cy="1938501"/>
          </a:xfrm>
          <a:custGeom>
            <a:avLst/>
            <a:gdLst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70591 w 2896332"/>
              <a:gd name="connsiteY13" fmla="*/ 23329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62971 w 2896332"/>
              <a:gd name="connsiteY13" fmla="*/ 26758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06617 w 2896332"/>
              <a:gd name="connsiteY10" fmla="*/ 176960 h 1871397"/>
              <a:gd name="connsiteX11" fmla="*/ 1962971 w 2896332"/>
              <a:gd name="connsiteY11" fmla="*/ 267583 h 1871397"/>
              <a:gd name="connsiteX12" fmla="*/ 1973469 w 2896332"/>
              <a:gd name="connsiteY12" fmla="*/ 784519 h 1871397"/>
              <a:gd name="connsiteX13" fmla="*/ 1866010 w 2896332"/>
              <a:gd name="connsiteY13" fmla="*/ 878218 h 1871397"/>
              <a:gd name="connsiteX14" fmla="*/ 2733769 w 2896332"/>
              <a:gd name="connsiteY14" fmla="*/ 1387129 h 1871397"/>
              <a:gd name="connsiteX15" fmla="*/ 2694623 w 2896332"/>
              <a:gd name="connsiteY15" fmla="*/ 1674208 h 1871397"/>
              <a:gd name="connsiteX16" fmla="*/ 2394496 w 2896332"/>
              <a:gd name="connsiteY16" fmla="*/ 1654634 h 1871397"/>
              <a:gd name="connsiteX17" fmla="*/ 2023060 w 2896332"/>
              <a:gd name="connsiteY17" fmla="*/ 1634793 h 1871397"/>
              <a:gd name="connsiteX18" fmla="*/ 1739085 w 2896332"/>
              <a:gd name="connsiteY18" fmla="*/ 1871397 h 1871397"/>
              <a:gd name="connsiteX19" fmla="*/ 1648664 w 2896332"/>
              <a:gd name="connsiteY19" fmla="*/ 1582137 h 1871397"/>
              <a:gd name="connsiteX20" fmla="*/ 1376671 w 2896332"/>
              <a:gd name="connsiteY20" fmla="*/ 1700306 h 1871397"/>
              <a:gd name="connsiteX21" fmla="*/ 1415819 w 2896332"/>
              <a:gd name="connsiteY21" fmla="*/ 1334933 h 1871397"/>
              <a:gd name="connsiteX22" fmla="*/ 665501 w 2896332"/>
              <a:gd name="connsiteY22" fmla="*/ 1276212 h 1871397"/>
              <a:gd name="connsiteX23" fmla="*/ 0 w 2896332"/>
              <a:gd name="connsiteY23" fmla="*/ 1126148 h 1871397"/>
              <a:gd name="connsiteX24" fmla="*/ 13050 w 2896332"/>
              <a:gd name="connsiteY24" fmla="*/ 284488 h 1871397"/>
              <a:gd name="connsiteX25" fmla="*/ 1898646 w 2896332"/>
              <a:gd name="connsiteY25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74819 w 2896332"/>
              <a:gd name="connsiteY16" fmla="*/ 1565782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8202 h 1872827"/>
              <a:gd name="connsiteX1" fmla="*/ 2655476 w 2896332"/>
              <a:gd name="connsiteY1" fmla="*/ 586045 h 1872827"/>
              <a:gd name="connsiteX2" fmla="*/ 2828170 w 2896332"/>
              <a:gd name="connsiteY2" fmla="*/ 1011931 h 1872827"/>
              <a:gd name="connsiteX3" fmla="*/ 2883834 w 2896332"/>
              <a:gd name="connsiteY3" fmla="*/ 1310265 h 1872827"/>
              <a:gd name="connsiteX4" fmla="*/ 2799743 w 2896332"/>
              <a:gd name="connsiteY4" fmla="*/ 1673528 h 1872827"/>
              <a:gd name="connsiteX5" fmla="*/ 2521033 w 2896332"/>
              <a:gd name="connsiteY5" fmla="*/ 1161851 h 1872827"/>
              <a:gd name="connsiteX6" fmla="*/ 2514265 w 2896332"/>
              <a:gd name="connsiteY6" fmla="*/ 468202 h 1872827"/>
              <a:gd name="connsiteX7" fmla="*/ 1898646 w 2896332"/>
              <a:gd name="connsiteY7" fmla="*/ 1476 h 1872827"/>
              <a:gd name="connsiteX8" fmla="*/ 1906617 w 2896332"/>
              <a:gd name="connsiteY8" fmla="*/ 178390 h 1872827"/>
              <a:gd name="connsiteX9" fmla="*/ 1962971 w 2896332"/>
              <a:gd name="connsiteY9" fmla="*/ 269013 h 1872827"/>
              <a:gd name="connsiteX10" fmla="*/ 1973469 w 2896332"/>
              <a:gd name="connsiteY10" fmla="*/ 785949 h 1872827"/>
              <a:gd name="connsiteX11" fmla="*/ 1866010 w 2896332"/>
              <a:gd name="connsiteY11" fmla="*/ 879648 h 1872827"/>
              <a:gd name="connsiteX12" fmla="*/ 2733769 w 2896332"/>
              <a:gd name="connsiteY12" fmla="*/ 1388559 h 1872827"/>
              <a:gd name="connsiteX13" fmla="*/ 2694623 w 2896332"/>
              <a:gd name="connsiteY13" fmla="*/ 1641133 h 1872827"/>
              <a:gd name="connsiteX14" fmla="*/ 2385869 w 2896332"/>
              <a:gd name="connsiteY14" fmla="*/ 1587053 h 1872827"/>
              <a:gd name="connsiteX15" fmla="*/ 2074819 w 2896332"/>
              <a:gd name="connsiteY15" fmla="*/ 1567212 h 1872827"/>
              <a:gd name="connsiteX16" fmla="*/ 1739085 w 2896332"/>
              <a:gd name="connsiteY16" fmla="*/ 1872827 h 1872827"/>
              <a:gd name="connsiteX17" fmla="*/ 1648664 w 2896332"/>
              <a:gd name="connsiteY17" fmla="*/ 1583567 h 1872827"/>
              <a:gd name="connsiteX18" fmla="*/ 1376671 w 2896332"/>
              <a:gd name="connsiteY18" fmla="*/ 1701736 h 1872827"/>
              <a:gd name="connsiteX19" fmla="*/ 1415819 w 2896332"/>
              <a:gd name="connsiteY19" fmla="*/ 1336363 h 1872827"/>
              <a:gd name="connsiteX20" fmla="*/ 665501 w 2896332"/>
              <a:gd name="connsiteY20" fmla="*/ 1277642 h 1872827"/>
              <a:gd name="connsiteX21" fmla="*/ 0 w 2896332"/>
              <a:gd name="connsiteY21" fmla="*/ 1127578 h 1872827"/>
              <a:gd name="connsiteX22" fmla="*/ 13050 w 2896332"/>
              <a:gd name="connsiteY22" fmla="*/ 285918 h 1872827"/>
              <a:gd name="connsiteX23" fmla="*/ 1898646 w 2896332"/>
              <a:gd name="connsiteY23" fmla="*/ 1476 h 187282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87909 w 2896332"/>
              <a:gd name="connsiteY5" fmla="*/ 1152990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6332"/>
              <a:gd name="connsiteY0" fmla="*/ 251285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09609 w 2896332"/>
              <a:gd name="connsiteY6" fmla="*/ 251285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4163"/>
              <a:gd name="connsiteY0" fmla="*/ 251285 h 1871397"/>
              <a:gd name="connsiteX1" fmla="*/ 2655476 w 2894163"/>
              <a:gd name="connsiteY1" fmla="*/ 584615 h 1871397"/>
              <a:gd name="connsiteX2" fmla="*/ 2828170 w 2894163"/>
              <a:gd name="connsiteY2" fmla="*/ 1010501 h 1871397"/>
              <a:gd name="connsiteX3" fmla="*/ 2883834 w 2894163"/>
              <a:gd name="connsiteY3" fmla="*/ 1308835 h 1871397"/>
              <a:gd name="connsiteX4" fmla="*/ 2792313 w 2894163"/>
              <a:gd name="connsiteY4" fmla="*/ 1690675 h 1871397"/>
              <a:gd name="connsiteX5" fmla="*/ 2651069 w 2894163"/>
              <a:gd name="connsiteY5" fmla="*/ 1156706 h 1871397"/>
              <a:gd name="connsiteX6" fmla="*/ 2209609 w 2894163"/>
              <a:gd name="connsiteY6" fmla="*/ 251285 h 1871397"/>
              <a:gd name="connsiteX7" fmla="*/ 1898646 w 2894163"/>
              <a:gd name="connsiteY7" fmla="*/ 46 h 1871397"/>
              <a:gd name="connsiteX8" fmla="*/ 1941303 w 2894163"/>
              <a:gd name="connsiteY8" fmla="*/ 293585 h 1871397"/>
              <a:gd name="connsiteX9" fmla="*/ 1974640 w 2894163"/>
              <a:gd name="connsiteY9" fmla="*/ 533402 h 1871397"/>
              <a:gd name="connsiteX10" fmla="*/ 1973469 w 2894163"/>
              <a:gd name="connsiteY10" fmla="*/ 784519 h 1871397"/>
              <a:gd name="connsiteX11" fmla="*/ 1866010 w 2894163"/>
              <a:gd name="connsiteY11" fmla="*/ 878218 h 1871397"/>
              <a:gd name="connsiteX12" fmla="*/ 2733769 w 2894163"/>
              <a:gd name="connsiteY12" fmla="*/ 1387129 h 1871397"/>
              <a:gd name="connsiteX13" fmla="*/ 2694623 w 2894163"/>
              <a:gd name="connsiteY13" fmla="*/ 1639703 h 1871397"/>
              <a:gd name="connsiteX14" fmla="*/ 2385869 w 2894163"/>
              <a:gd name="connsiteY14" fmla="*/ 1585623 h 1871397"/>
              <a:gd name="connsiteX15" fmla="*/ 2074819 w 2894163"/>
              <a:gd name="connsiteY15" fmla="*/ 1565782 h 1871397"/>
              <a:gd name="connsiteX16" fmla="*/ 1739085 w 2894163"/>
              <a:gd name="connsiteY16" fmla="*/ 1871397 h 1871397"/>
              <a:gd name="connsiteX17" fmla="*/ 1648664 w 2894163"/>
              <a:gd name="connsiteY17" fmla="*/ 1582137 h 1871397"/>
              <a:gd name="connsiteX18" fmla="*/ 1376671 w 2894163"/>
              <a:gd name="connsiteY18" fmla="*/ 1700306 h 1871397"/>
              <a:gd name="connsiteX19" fmla="*/ 1415819 w 2894163"/>
              <a:gd name="connsiteY19" fmla="*/ 1334933 h 1871397"/>
              <a:gd name="connsiteX20" fmla="*/ 665501 w 2894163"/>
              <a:gd name="connsiteY20" fmla="*/ 1276212 h 1871397"/>
              <a:gd name="connsiteX21" fmla="*/ 0 w 2894163"/>
              <a:gd name="connsiteY21" fmla="*/ 1126148 h 1871397"/>
              <a:gd name="connsiteX22" fmla="*/ 13050 w 2894163"/>
              <a:gd name="connsiteY22" fmla="*/ 284488 h 1871397"/>
              <a:gd name="connsiteX23" fmla="*/ 1898646 w 2894163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51069 w 2889213"/>
              <a:gd name="connsiteY5" fmla="*/ 1156706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228993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150164 w 2889213"/>
              <a:gd name="connsiteY6" fmla="*/ 228993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941303 w 2889213"/>
              <a:gd name="connsiteY8" fmla="*/ 178433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92904 w 2889213"/>
              <a:gd name="connsiteY9" fmla="*/ 459050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48320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56"/>
              <a:gd name="connsiteX1" fmla="*/ 2655476 w 2889213"/>
              <a:gd name="connsiteY1" fmla="*/ 469395 h 1800456"/>
              <a:gd name="connsiteX2" fmla="*/ 2828170 w 2889213"/>
              <a:gd name="connsiteY2" fmla="*/ 895281 h 1800456"/>
              <a:gd name="connsiteX3" fmla="*/ 2883834 w 2889213"/>
              <a:gd name="connsiteY3" fmla="*/ 1193615 h 1800456"/>
              <a:gd name="connsiteX4" fmla="*/ 2840612 w 2889213"/>
              <a:gd name="connsiteY4" fmla="*/ 1449135 h 1800456"/>
              <a:gd name="connsiteX5" fmla="*/ 2632493 w 2889213"/>
              <a:gd name="connsiteY5" fmla="*/ 1060062 h 1800456"/>
              <a:gd name="connsiteX6" fmla="*/ 2150164 w 2889213"/>
              <a:gd name="connsiteY6" fmla="*/ 113773 h 1800456"/>
              <a:gd name="connsiteX7" fmla="*/ 1348782 w 2889213"/>
              <a:gd name="connsiteY7" fmla="*/ 0 h 1800456"/>
              <a:gd name="connsiteX8" fmla="*/ 1714668 w 2889213"/>
              <a:gd name="connsiteY8" fmla="*/ 204372 h 1800456"/>
              <a:gd name="connsiteX9" fmla="*/ 1866896 w 2889213"/>
              <a:gd name="connsiteY9" fmla="*/ 462766 h 1800456"/>
              <a:gd name="connsiteX10" fmla="*/ 1973469 w 2889213"/>
              <a:gd name="connsiteY10" fmla="*/ 669299 h 1800456"/>
              <a:gd name="connsiteX11" fmla="*/ 1866010 w 2889213"/>
              <a:gd name="connsiteY11" fmla="*/ 762998 h 1800456"/>
              <a:gd name="connsiteX12" fmla="*/ 2733769 w 2889213"/>
              <a:gd name="connsiteY12" fmla="*/ 1271909 h 1800456"/>
              <a:gd name="connsiteX13" fmla="*/ 2694623 w 2889213"/>
              <a:gd name="connsiteY13" fmla="*/ 1524483 h 1800456"/>
              <a:gd name="connsiteX14" fmla="*/ 2385869 w 2889213"/>
              <a:gd name="connsiteY14" fmla="*/ 1470403 h 1800456"/>
              <a:gd name="connsiteX15" fmla="*/ 2191986 w 2889213"/>
              <a:gd name="connsiteY15" fmla="*/ 1800407 h 1800456"/>
              <a:gd name="connsiteX16" fmla="*/ 2074819 w 2889213"/>
              <a:gd name="connsiteY16" fmla="*/ 1450562 h 1800456"/>
              <a:gd name="connsiteX17" fmla="*/ 1739085 w 2889213"/>
              <a:gd name="connsiteY17" fmla="*/ 1756177 h 1800456"/>
              <a:gd name="connsiteX18" fmla="*/ 1648664 w 2889213"/>
              <a:gd name="connsiteY18" fmla="*/ 1466917 h 1800456"/>
              <a:gd name="connsiteX19" fmla="*/ 1376671 w 2889213"/>
              <a:gd name="connsiteY19" fmla="*/ 1585086 h 1800456"/>
              <a:gd name="connsiteX20" fmla="*/ 1415819 w 2889213"/>
              <a:gd name="connsiteY20" fmla="*/ 1219713 h 1800456"/>
              <a:gd name="connsiteX21" fmla="*/ 665501 w 2889213"/>
              <a:gd name="connsiteY21" fmla="*/ 1160992 h 1800456"/>
              <a:gd name="connsiteX22" fmla="*/ 0 w 2889213"/>
              <a:gd name="connsiteY22" fmla="*/ 1010928 h 1800456"/>
              <a:gd name="connsiteX23" fmla="*/ 13050 w 2889213"/>
              <a:gd name="connsiteY23" fmla="*/ 169268 h 1800456"/>
              <a:gd name="connsiteX24" fmla="*/ 1348782 w 2889213"/>
              <a:gd name="connsiteY24" fmla="*/ 0 h 1800456"/>
              <a:gd name="connsiteX0" fmla="*/ 2150164 w 2889213"/>
              <a:gd name="connsiteY0" fmla="*/ 113773 h 1811599"/>
              <a:gd name="connsiteX1" fmla="*/ 2655476 w 2889213"/>
              <a:gd name="connsiteY1" fmla="*/ 469395 h 1811599"/>
              <a:gd name="connsiteX2" fmla="*/ 2828170 w 2889213"/>
              <a:gd name="connsiteY2" fmla="*/ 895281 h 1811599"/>
              <a:gd name="connsiteX3" fmla="*/ 2883834 w 2889213"/>
              <a:gd name="connsiteY3" fmla="*/ 1193615 h 1811599"/>
              <a:gd name="connsiteX4" fmla="*/ 2840612 w 2889213"/>
              <a:gd name="connsiteY4" fmla="*/ 1449135 h 1811599"/>
              <a:gd name="connsiteX5" fmla="*/ 2632493 w 2889213"/>
              <a:gd name="connsiteY5" fmla="*/ 1060062 h 1811599"/>
              <a:gd name="connsiteX6" fmla="*/ 2150164 w 2889213"/>
              <a:gd name="connsiteY6" fmla="*/ 113773 h 1811599"/>
              <a:gd name="connsiteX7" fmla="*/ 1348782 w 2889213"/>
              <a:gd name="connsiteY7" fmla="*/ 0 h 1811599"/>
              <a:gd name="connsiteX8" fmla="*/ 1714668 w 2889213"/>
              <a:gd name="connsiteY8" fmla="*/ 204372 h 1811599"/>
              <a:gd name="connsiteX9" fmla="*/ 1866896 w 2889213"/>
              <a:gd name="connsiteY9" fmla="*/ 462766 h 1811599"/>
              <a:gd name="connsiteX10" fmla="*/ 1973469 w 2889213"/>
              <a:gd name="connsiteY10" fmla="*/ 669299 h 1811599"/>
              <a:gd name="connsiteX11" fmla="*/ 1866010 w 2889213"/>
              <a:gd name="connsiteY11" fmla="*/ 762998 h 1811599"/>
              <a:gd name="connsiteX12" fmla="*/ 2733769 w 2889213"/>
              <a:gd name="connsiteY12" fmla="*/ 1271909 h 1811599"/>
              <a:gd name="connsiteX13" fmla="*/ 2694623 w 2889213"/>
              <a:gd name="connsiteY13" fmla="*/ 1524483 h 1811599"/>
              <a:gd name="connsiteX14" fmla="*/ 2385869 w 2889213"/>
              <a:gd name="connsiteY14" fmla="*/ 1470403 h 1811599"/>
              <a:gd name="connsiteX15" fmla="*/ 2214278 w 2889213"/>
              <a:gd name="connsiteY15" fmla="*/ 1811553 h 1811599"/>
              <a:gd name="connsiteX16" fmla="*/ 2074819 w 2889213"/>
              <a:gd name="connsiteY16" fmla="*/ 1450562 h 1811599"/>
              <a:gd name="connsiteX17" fmla="*/ 1739085 w 2889213"/>
              <a:gd name="connsiteY17" fmla="*/ 1756177 h 1811599"/>
              <a:gd name="connsiteX18" fmla="*/ 1648664 w 2889213"/>
              <a:gd name="connsiteY18" fmla="*/ 1466917 h 1811599"/>
              <a:gd name="connsiteX19" fmla="*/ 1376671 w 2889213"/>
              <a:gd name="connsiteY19" fmla="*/ 1585086 h 1811599"/>
              <a:gd name="connsiteX20" fmla="*/ 1415819 w 2889213"/>
              <a:gd name="connsiteY20" fmla="*/ 1219713 h 1811599"/>
              <a:gd name="connsiteX21" fmla="*/ 665501 w 2889213"/>
              <a:gd name="connsiteY21" fmla="*/ 1160992 h 1811599"/>
              <a:gd name="connsiteX22" fmla="*/ 0 w 2889213"/>
              <a:gd name="connsiteY22" fmla="*/ 1010928 h 1811599"/>
              <a:gd name="connsiteX23" fmla="*/ 13050 w 2889213"/>
              <a:gd name="connsiteY23" fmla="*/ 169268 h 1811599"/>
              <a:gd name="connsiteX24" fmla="*/ 1348782 w 2889213"/>
              <a:gd name="connsiteY24" fmla="*/ 0 h 1811599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89213" h="1811553">
                <a:moveTo>
                  <a:pt x="2150164" y="113773"/>
                </a:moveTo>
                <a:lnTo>
                  <a:pt x="2655476" y="469395"/>
                </a:lnTo>
                <a:cubicBezTo>
                  <a:pt x="2724937" y="612627"/>
                  <a:pt x="2790110" y="774578"/>
                  <a:pt x="2828170" y="895281"/>
                </a:cubicBezTo>
                <a:cubicBezTo>
                  <a:pt x="2845006" y="1009922"/>
                  <a:pt x="2872906" y="1094971"/>
                  <a:pt x="2883834" y="1193615"/>
                </a:cubicBezTo>
                <a:cubicBezTo>
                  <a:pt x="2898597" y="1276508"/>
                  <a:pt x="2882583" y="1383685"/>
                  <a:pt x="2840612" y="1449135"/>
                </a:cubicBezTo>
                <a:cubicBezTo>
                  <a:pt x="2801112" y="1388173"/>
                  <a:pt x="2764708" y="1276910"/>
                  <a:pt x="2632493" y="1060062"/>
                </a:cubicBezTo>
                <a:cubicBezTo>
                  <a:pt x="2521003" y="837054"/>
                  <a:pt x="2268591" y="370791"/>
                  <a:pt x="2150164" y="113773"/>
                </a:cubicBezTo>
                <a:close/>
                <a:moveTo>
                  <a:pt x="1348782" y="0"/>
                </a:moveTo>
                <a:cubicBezTo>
                  <a:pt x="1445338" y="154432"/>
                  <a:pt x="1639668" y="165874"/>
                  <a:pt x="1714668" y="204372"/>
                </a:cubicBezTo>
                <a:cubicBezTo>
                  <a:pt x="1723722" y="285320"/>
                  <a:pt x="1831199" y="402612"/>
                  <a:pt x="1866896" y="462766"/>
                </a:cubicBezTo>
                <a:cubicBezTo>
                  <a:pt x="1913125" y="544588"/>
                  <a:pt x="1935949" y="596454"/>
                  <a:pt x="1973469" y="669299"/>
                </a:cubicBezTo>
                <a:cubicBezTo>
                  <a:pt x="1909251" y="682689"/>
                  <a:pt x="1863715" y="712895"/>
                  <a:pt x="1866010" y="762998"/>
                </a:cubicBezTo>
                <a:cubicBezTo>
                  <a:pt x="1884495" y="971782"/>
                  <a:pt x="2517373" y="1008755"/>
                  <a:pt x="2733769" y="1271909"/>
                </a:cubicBezTo>
                <a:cubicBezTo>
                  <a:pt x="2839248" y="1365427"/>
                  <a:pt x="2779441" y="1512521"/>
                  <a:pt x="2694623" y="1524483"/>
                </a:cubicBezTo>
                <a:cubicBezTo>
                  <a:pt x="2575007" y="1522308"/>
                  <a:pt x="2538107" y="1485627"/>
                  <a:pt x="2385869" y="1470403"/>
                </a:cubicBezTo>
                <a:cubicBezTo>
                  <a:pt x="2333676" y="1639614"/>
                  <a:pt x="2280982" y="1755416"/>
                  <a:pt x="2214278" y="1811553"/>
                </a:cubicBezTo>
                <a:cubicBezTo>
                  <a:pt x="2147576" y="1804531"/>
                  <a:pt x="2033271" y="1685187"/>
                  <a:pt x="2074819" y="1450562"/>
                </a:cubicBezTo>
                <a:cubicBezTo>
                  <a:pt x="1992109" y="1541380"/>
                  <a:pt x="1856720" y="1716561"/>
                  <a:pt x="1739085" y="1756177"/>
                </a:cubicBezTo>
                <a:cubicBezTo>
                  <a:pt x="1647742" y="1688758"/>
                  <a:pt x="1625791" y="1561162"/>
                  <a:pt x="1648664" y="1466917"/>
                </a:cubicBezTo>
                <a:cubicBezTo>
                  <a:pt x="1575908" y="1517602"/>
                  <a:pt x="1475987" y="1575732"/>
                  <a:pt x="1376671" y="1585086"/>
                </a:cubicBezTo>
                <a:cubicBezTo>
                  <a:pt x="1265755" y="1421973"/>
                  <a:pt x="1344050" y="1304532"/>
                  <a:pt x="1415819" y="1219713"/>
                </a:cubicBezTo>
                <a:cubicBezTo>
                  <a:pt x="1106992" y="1284958"/>
                  <a:pt x="922130" y="1226237"/>
                  <a:pt x="665501" y="1160992"/>
                </a:cubicBezTo>
                <a:cubicBezTo>
                  <a:pt x="467591" y="1128369"/>
                  <a:pt x="282729" y="1004403"/>
                  <a:pt x="0" y="1010928"/>
                </a:cubicBezTo>
                <a:lnTo>
                  <a:pt x="13050" y="169268"/>
                </a:lnTo>
                <a:cubicBezTo>
                  <a:pt x="722590" y="234513"/>
                  <a:pt x="1132701" y="28762"/>
                  <a:pt x="134878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  <a:lumOff val="50000"/>
                </a:schemeClr>
              </a:gs>
              <a:gs pos="100000">
                <a:schemeClr val="accent2">
                  <a:lumMod val="50000"/>
                  <a:lumOff val="50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0" name="Oval 49"/>
          <p:cNvSpPr/>
          <p:nvPr/>
        </p:nvSpPr>
        <p:spPr>
          <a:xfrm>
            <a:off x="4164238" y="1403944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164238" y="2262705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4164238" y="3104324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841189" y="1319495"/>
            <a:ext cx="3672408" cy="744962"/>
            <a:chOff x="803640" y="3362835"/>
            <a:chExt cx="2059657" cy="744962"/>
          </a:xfrm>
        </p:grpSpPr>
        <p:sp>
          <p:nvSpPr>
            <p:cNvPr id="54" name="TextBox 53"/>
            <p:cNvSpPr txBox="1"/>
            <p:nvPr/>
          </p:nvSpPr>
          <p:spPr>
            <a:xfrm>
              <a:off x="803640" y="364613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841189" y="2178256"/>
            <a:ext cx="3672408" cy="744962"/>
            <a:chOff x="803640" y="3362835"/>
            <a:chExt cx="2059657" cy="744962"/>
          </a:xfrm>
        </p:grpSpPr>
        <p:sp>
          <p:nvSpPr>
            <p:cNvPr id="57" name="TextBox 56"/>
            <p:cNvSpPr txBox="1"/>
            <p:nvPr/>
          </p:nvSpPr>
          <p:spPr>
            <a:xfrm>
              <a:off x="803640" y="364613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4841189" y="3019875"/>
            <a:ext cx="3672408" cy="744962"/>
            <a:chOff x="803640" y="3362835"/>
            <a:chExt cx="2059657" cy="744962"/>
          </a:xfrm>
        </p:grpSpPr>
        <p:sp>
          <p:nvSpPr>
            <p:cNvPr id="60" name="TextBox 59"/>
            <p:cNvSpPr txBox="1"/>
            <p:nvPr/>
          </p:nvSpPr>
          <p:spPr>
            <a:xfrm>
              <a:off x="803640" y="364613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4130834" y="1461144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130834" y="2319905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130834" y="3161524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841189" y="3870065"/>
            <a:ext cx="3672408" cy="744962"/>
            <a:chOff x="803640" y="3362835"/>
            <a:chExt cx="2059657" cy="744962"/>
          </a:xfrm>
        </p:grpSpPr>
        <p:sp>
          <p:nvSpPr>
            <p:cNvPr id="66" name="TextBox 65"/>
            <p:cNvSpPr txBox="1"/>
            <p:nvPr/>
          </p:nvSpPr>
          <p:spPr>
            <a:xfrm>
              <a:off x="803640" y="364613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4164238" y="3954514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30834" y="4011714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160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99797" y="1655091"/>
            <a:ext cx="5435727" cy="623061"/>
            <a:chOff x="925943" y="1690403"/>
            <a:chExt cx="5435727" cy="623061"/>
          </a:xfrm>
        </p:grpSpPr>
        <p:sp>
          <p:nvSpPr>
            <p:cNvPr id="5" name="Teardrop 1"/>
            <p:cNvSpPr/>
            <p:nvPr/>
          </p:nvSpPr>
          <p:spPr>
            <a:xfrm rot="18805991">
              <a:off x="922692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Teardrop 1"/>
            <p:cNvSpPr/>
            <p:nvPr/>
          </p:nvSpPr>
          <p:spPr>
            <a:xfrm rot="18805991">
              <a:off x="1458155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Teardrop 1"/>
            <p:cNvSpPr/>
            <p:nvPr/>
          </p:nvSpPr>
          <p:spPr>
            <a:xfrm rot="18805991">
              <a:off x="1993618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Teardrop 1"/>
            <p:cNvSpPr/>
            <p:nvPr/>
          </p:nvSpPr>
          <p:spPr>
            <a:xfrm rot="18805991">
              <a:off x="2529081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Teardrop 1"/>
            <p:cNvSpPr/>
            <p:nvPr/>
          </p:nvSpPr>
          <p:spPr>
            <a:xfrm rot="18805991">
              <a:off x="3064544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Teardrop 1"/>
            <p:cNvSpPr/>
            <p:nvPr/>
          </p:nvSpPr>
          <p:spPr>
            <a:xfrm rot="18805991">
              <a:off x="3600007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Teardrop 1"/>
            <p:cNvSpPr/>
            <p:nvPr/>
          </p:nvSpPr>
          <p:spPr>
            <a:xfrm rot="18805991">
              <a:off x="4135470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Teardrop 1"/>
            <p:cNvSpPr/>
            <p:nvPr/>
          </p:nvSpPr>
          <p:spPr>
            <a:xfrm rot="18805991">
              <a:off x="4670933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Teardrop 1"/>
            <p:cNvSpPr/>
            <p:nvPr/>
          </p:nvSpPr>
          <p:spPr>
            <a:xfrm rot="18805991">
              <a:off x="5206396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Teardrop 1"/>
            <p:cNvSpPr/>
            <p:nvPr/>
          </p:nvSpPr>
          <p:spPr>
            <a:xfrm rot="18805991">
              <a:off x="5741859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99797" y="2675709"/>
            <a:ext cx="5435727" cy="623061"/>
            <a:chOff x="925943" y="1690403"/>
            <a:chExt cx="5435727" cy="623061"/>
          </a:xfrm>
        </p:grpSpPr>
        <p:sp>
          <p:nvSpPr>
            <p:cNvPr id="17" name="Teardrop 1"/>
            <p:cNvSpPr/>
            <p:nvPr/>
          </p:nvSpPr>
          <p:spPr>
            <a:xfrm rot="18805991">
              <a:off x="922692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Teardrop 1"/>
            <p:cNvSpPr/>
            <p:nvPr/>
          </p:nvSpPr>
          <p:spPr>
            <a:xfrm rot="18805991">
              <a:off x="1458155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ardrop 1"/>
            <p:cNvSpPr/>
            <p:nvPr/>
          </p:nvSpPr>
          <p:spPr>
            <a:xfrm rot="18805991">
              <a:off x="1993618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Teardrop 1"/>
            <p:cNvSpPr/>
            <p:nvPr/>
          </p:nvSpPr>
          <p:spPr>
            <a:xfrm rot="18805991">
              <a:off x="2529081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Teardrop 1"/>
            <p:cNvSpPr/>
            <p:nvPr/>
          </p:nvSpPr>
          <p:spPr>
            <a:xfrm rot="18805991">
              <a:off x="3064544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Teardrop 1"/>
            <p:cNvSpPr/>
            <p:nvPr/>
          </p:nvSpPr>
          <p:spPr>
            <a:xfrm rot="18805991">
              <a:off x="3600007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Teardrop 1"/>
            <p:cNvSpPr/>
            <p:nvPr/>
          </p:nvSpPr>
          <p:spPr>
            <a:xfrm rot="18805991">
              <a:off x="4135470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Teardrop 1"/>
            <p:cNvSpPr/>
            <p:nvPr/>
          </p:nvSpPr>
          <p:spPr>
            <a:xfrm rot="18805991">
              <a:off x="4670933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Teardrop 1"/>
            <p:cNvSpPr/>
            <p:nvPr/>
          </p:nvSpPr>
          <p:spPr>
            <a:xfrm rot="18805991">
              <a:off x="5206396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Teardrop 1"/>
            <p:cNvSpPr/>
            <p:nvPr/>
          </p:nvSpPr>
          <p:spPr>
            <a:xfrm rot="18805991">
              <a:off x="5741859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9797" y="3696326"/>
            <a:ext cx="5435727" cy="623061"/>
            <a:chOff x="925943" y="1690403"/>
            <a:chExt cx="5435727" cy="623061"/>
          </a:xfrm>
        </p:grpSpPr>
        <p:sp>
          <p:nvSpPr>
            <p:cNvPr id="28" name="Teardrop 1"/>
            <p:cNvSpPr/>
            <p:nvPr/>
          </p:nvSpPr>
          <p:spPr>
            <a:xfrm rot="18805991">
              <a:off x="922692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Teardrop 1"/>
            <p:cNvSpPr/>
            <p:nvPr/>
          </p:nvSpPr>
          <p:spPr>
            <a:xfrm rot="18805991">
              <a:off x="1458155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Teardrop 1"/>
            <p:cNvSpPr/>
            <p:nvPr/>
          </p:nvSpPr>
          <p:spPr>
            <a:xfrm rot="18805991">
              <a:off x="1993618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Teardrop 1"/>
            <p:cNvSpPr/>
            <p:nvPr/>
          </p:nvSpPr>
          <p:spPr>
            <a:xfrm rot="18805991">
              <a:off x="2529081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Teardrop 1"/>
            <p:cNvSpPr/>
            <p:nvPr/>
          </p:nvSpPr>
          <p:spPr>
            <a:xfrm rot="18805991">
              <a:off x="3064544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Teardrop 1"/>
            <p:cNvSpPr/>
            <p:nvPr/>
          </p:nvSpPr>
          <p:spPr>
            <a:xfrm rot="18805991">
              <a:off x="3600007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Teardrop 1"/>
            <p:cNvSpPr/>
            <p:nvPr/>
          </p:nvSpPr>
          <p:spPr>
            <a:xfrm rot="18805991">
              <a:off x="4135470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Teardrop 1"/>
            <p:cNvSpPr/>
            <p:nvPr/>
          </p:nvSpPr>
          <p:spPr>
            <a:xfrm rot="18805991">
              <a:off x="4670933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Teardrop 1"/>
            <p:cNvSpPr/>
            <p:nvPr/>
          </p:nvSpPr>
          <p:spPr>
            <a:xfrm rot="18805991">
              <a:off x="5206396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Teardrop 1"/>
            <p:cNvSpPr/>
            <p:nvPr/>
          </p:nvSpPr>
          <p:spPr>
            <a:xfrm rot="18805991">
              <a:off x="5741859" y="1693654"/>
              <a:ext cx="623061" cy="61656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5972405" y="3777024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30%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72405" y="1735789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72405" y="2756407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70%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839043" y="1442610"/>
            <a:ext cx="1941674" cy="1048024"/>
            <a:chOff x="803640" y="3362835"/>
            <a:chExt cx="2059657" cy="1048024"/>
          </a:xfrm>
        </p:grpSpPr>
        <p:sp>
          <p:nvSpPr>
            <p:cNvPr id="42" name="TextBox 41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839043" y="2463227"/>
            <a:ext cx="1941674" cy="1048024"/>
            <a:chOff x="803640" y="3362835"/>
            <a:chExt cx="2059657" cy="1048024"/>
          </a:xfrm>
        </p:grpSpPr>
        <p:sp>
          <p:nvSpPr>
            <p:cNvPr id="45" name="TextBox 44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839043" y="3483844"/>
            <a:ext cx="1941674" cy="1048024"/>
            <a:chOff x="803640" y="3362835"/>
            <a:chExt cx="2059657" cy="1048024"/>
          </a:xfrm>
        </p:grpSpPr>
        <p:sp>
          <p:nvSpPr>
            <p:cNvPr id="48" name="TextBox 47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6608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87491"/>
            <a:ext cx="9144000" cy="2208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6" name="그룹 305">
            <a:extLst>
              <a:ext uri="{FF2B5EF4-FFF2-40B4-BE49-F238E27FC236}">
                <a16:creationId xmlns:a16="http://schemas.microsoft.com/office/drawing/2014/main" id="{ECE61CD3-8F4B-4A40-BC31-D5BBB3A6BA29}"/>
              </a:ext>
            </a:extLst>
          </p:cNvPr>
          <p:cNvGrpSpPr/>
          <p:nvPr/>
        </p:nvGrpSpPr>
        <p:grpSpPr>
          <a:xfrm>
            <a:off x="380218" y="1757103"/>
            <a:ext cx="3326084" cy="1940385"/>
            <a:chOff x="635000" y="1382713"/>
            <a:chExt cx="7869238" cy="4572000"/>
          </a:xfrm>
          <a:solidFill>
            <a:schemeClr val="bg1"/>
          </a:solidFill>
        </p:grpSpPr>
        <p:sp>
          <p:nvSpPr>
            <p:cNvPr id="307" name="Freeform 8">
              <a:extLst>
                <a:ext uri="{FF2B5EF4-FFF2-40B4-BE49-F238E27FC236}">
                  <a16:creationId xmlns:a16="http://schemas.microsoft.com/office/drawing/2014/main" id="{6BBF56F4-E711-416E-A076-208EC9A11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" name="Freeform 9">
              <a:extLst>
                <a:ext uri="{FF2B5EF4-FFF2-40B4-BE49-F238E27FC236}">
                  <a16:creationId xmlns:a16="http://schemas.microsoft.com/office/drawing/2014/main" id="{735AC350-C62C-4F99-B83E-2F75A304D6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" name="Freeform 10">
              <a:extLst>
                <a:ext uri="{FF2B5EF4-FFF2-40B4-BE49-F238E27FC236}">
                  <a16:creationId xmlns:a16="http://schemas.microsoft.com/office/drawing/2014/main" id="{B8852F81-1CAE-4872-BB07-90E21A8BA3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0" name="Freeform 11">
              <a:extLst>
                <a:ext uri="{FF2B5EF4-FFF2-40B4-BE49-F238E27FC236}">
                  <a16:creationId xmlns:a16="http://schemas.microsoft.com/office/drawing/2014/main" id="{F5E1AC79-EBC7-403F-9B0C-E002749EE9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Worldmap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Oval 4"/>
          <p:cNvSpPr/>
          <p:nvPr/>
        </p:nvSpPr>
        <p:spPr>
          <a:xfrm>
            <a:off x="5043354" y="1770690"/>
            <a:ext cx="648072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val 11"/>
          <p:cNvSpPr/>
          <p:nvPr/>
        </p:nvSpPr>
        <p:spPr>
          <a:xfrm>
            <a:off x="6447510" y="1772844"/>
            <a:ext cx="648072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Oval 13"/>
          <p:cNvSpPr/>
          <p:nvPr/>
        </p:nvSpPr>
        <p:spPr>
          <a:xfrm>
            <a:off x="7851666" y="1777152"/>
            <a:ext cx="648072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9"/>
          <p:cNvSpPr/>
          <p:nvPr/>
        </p:nvSpPr>
        <p:spPr>
          <a:xfrm flipH="1">
            <a:off x="5206062" y="1945863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16"/>
          <p:cNvSpPr/>
          <p:nvPr/>
        </p:nvSpPr>
        <p:spPr>
          <a:xfrm rot="18900000" flipH="1">
            <a:off x="6649322" y="1882063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Oval 21"/>
          <p:cNvSpPr>
            <a:spLocks noChangeAspect="1"/>
          </p:cNvSpPr>
          <p:nvPr/>
        </p:nvSpPr>
        <p:spPr>
          <a:xfrm>
            <a:off x="7973037" y="1899730"/>
            <a:ext cx="405329" cy="4087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572000" y="3972742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sp>
        <p:nvSpPr>
          <p:cNvPr id="19" name="Text Placeholder 13"/>
          <p:cNvSpPr txBox="1">
            <a:spLocks/>
          </p:cNvSpPr>
          <p:nvPr/>
        </p:nvSpPr>
        <p:spPr>
          <a:xfrm>
            <a:off x="486984" y="3934889"/>
            <a:ext cx="3975894" cy="9067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</a:t>
            </a:r>
            <a:r>
              <a:rPr lang="en-US" sz="2400" b="1" dirty="0">
                <a:solidFill>
                  <a:schemeClr val="accent3"/>
                </a:solidFill>
                <a:cs typeface="Arial" pitchFamily="34" charset="0"/>
              </a:rPr>
              <a:t>PowerPoint</a:t>
            </a:r>
            <a:endParaRPr lang="en-US" altLang="ko-KR" sz="2400" b="1" dirty="0">
              <a:solidFill>
                <a:schemeClr val="accent3"/>
              </a:solidFill>
              <a:cs typeface="Arial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 Designed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2797" y="1143946"/>
            <a:ext cx="1890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7798" y="1079063"/>
            <a:ext cx="6240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You can simply impress your audience and add a unique zing and appeal to your Presentations. 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650612" y="2499945"/>
            <a:ext cx="1433556" cy="1111275"/>
            <a:chOff x="6228184" y="1749861"/>
            <a:chExt cx="2592288" cy="1111275"/>
          </a:xfrm>
        </p:grpSpPr>
        <p:sp>
          <p:nvSpPr>
            <p:cNvPr id="23" name="TextBox 22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054768" y="2499945"/>
            <a:ext cx="1433556" cy="1111275"/>
            <a:chOff x="6228184" y="1749861"/>
            <a:chExt cx="2592288" cy="1111275"/>
          </a:xfrm>
        </p:grpSpPr>
        <p:sp>
          <p:nvSpPr>
            <p:cNvPr id="26" name="TextBox 25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458924" y="2499945"/>
            <a:ext cx="1433556" cy="1111275"/>
            <a:chOff x="6228184" y="1749861"/>
            <a:chExt cx="2592288" cy="1111275"/>
          </a:xfrm>
        </p:grpSpPr>
        <p:sp>
          <p:nvSpPr>
            <p:cNvPr id="29" name="TextBox 28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07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95536" y="1635646"/>
            <a:ext cx="2808312" cy="15841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Designed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3363838"/>
            <a:ext cx="26642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69CF7C6-7731-4B75-8450-41761D409D3D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2BF9296-B926-47AD-BF44-3D536A3135B1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417688FE-1F93-40B5-86B7-206BD24B143A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993F7107-C362-4CA3-B438-A199FE8B253E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1911922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Table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753571"/>
              </p:ext>
            </p:extLst>
          </p:nvPr>
        </p:nvGraphicFramePr>
        <p:xfrm>
          <a:off x="683568" y="1506052"/>
          <a:ext cx="1744244" cy="28998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5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468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$150</a:t>
                      </a:r>
                      <a:endParaRPr lang="ko-KR" altLang="en-US" sz="3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3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098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185400"/>
              </p:ext>
            </p:extLst>
          </p:nvPr>
        </p:nvGraphicFramePr>
        <p:xfrm>
          <a:off x="3923928" y="1506052"/>
          <a:ext cx="1731865" cy="28998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468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$160</a:t>
                      </a:r>
                      <a:endParaRPr lang="ko-KR" altLang="en-US" sz="3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A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3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229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098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7067" marR="87067" marT="43533" marB="43533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397486"/>
              </p:ext>
            </p:extLst>
          </p:nvPr>
        </p:nvGraphicFramePr>
        <p:xfrm>
          <a:off x="2267744" y="1386336"/>
          <a:ext cx="1888260" cy="31392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9790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7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$180</a:t>
                      </a:r>
                      <a:endParaRPr lang="ko-KR" altLang="en-US" sz="37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266"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266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266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266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266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266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987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4256" marR="94256" marT="47127" marB="47127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12160" y="1203598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PowerPoint  Presentation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5972" y="2157705"/>
            <a:ext cx="1260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012160" y="2355727"/>
            <a:ext cx="26642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15972" y="4155926"/>
            <a:ext cx="1728192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156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1775" y="0"/>
            <a:ext cx="2016224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6763892" y="771302"/>
            <a:ext cx="1800200" cy="1440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One Columns Designed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11560" y="691634"/>
            <a:ext cx="5688632" cy="3781584"/>
            <a:chOff x="3687661" y="1203598"/>
            <a:chExt cx="2252491" cy="3781584"/>
          </a:xfrm>
        </p:grpSpPr>
        <p:sp>
          <p:nvSpPr>
            <p:cNvPr id="22" name="TextBox 21"/>
            <p:cNvSpPr txBox="1"/>
            <p:nvPr/>
          </p:nvSpPr>
          <p:spPr>
            <a:xfrm>
              <a:off x="3687661" y="1568862"/>
              <a:ext cx="2252491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Easy to change colors, photos and Text. You can simply impress your audience and add a unique zing and appeal to your Presentations. You can simply impress your audience and add a unique zing and appeal to your Presentations. Easy to change colors, photos and Text. 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You can simply impress your audience and add a unique zing and appeal to your Presentations. You can simply impress your audience and add a unique zing and appeal to your Presentations.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87661" y="1203598"/>
              <a:ext cx="2252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7594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6FAEA90-371A-4379-AFBB-702E2A8764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Shapes</a:t>
            </a:r>
          </a:p>
        </p:txBody>
      </p:sp>
      <p:grpSp>
        <p:nvGrpSpPr>
          <p:cNvPr id="5" name="Group 14">
            <a:extLst>
              <a:ext uri="{FF2B5EF4-FFF2-40B4-BE49-F238E27FC236}">
                <a16:creationId xmlns:a16="http://schemas.microsoft.com/office/drawing/2014/main" id="{20C2B74B-BECB-4535-B502-06DC80D74B06}"/>
              </a:ext>
            </a:extLst>
          </p:cNvPr>
          <p:cNvGrpSpPr/>
          <p:nvPr/>
        </p:nvGrpSpPr>
        <p:grpSpPr>
          <a:xfrm>
            <a:off x="5705611" y="1090334"/>
            <a:ext cx="1052368" cy="3696329"/>
            <a:chOff x="4058860" y="987781"/>
            <a:chExt cx="1052368" cy="3696329"/>
          </a:xfrm>
        </p:grpSpPr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25302530-3AAA-4B18-B144-C49D138138CE}"/>
                </a:ext>
              </a:extLst>
            </p:cNvPr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91FA14DC-BAA1-4B27-93F4-512A9C64EF6C}"/>
                </a:ext>
              </a:extLst>
            </p:cNvPr>
            <p:cNvSpPr/>
            <p:nvPr/>
          </p:nvSpPr>
          <p:spPr>
            <a:xfrm>
              <a:off x="4468857" y="3793500"/>
              <a:ext cx="200342" cy="872829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C6C7785C-8982-46D8-BD2D-F0082959A035}"/>
                </a:ext>
              </a:extLst>
            </p:cNvPr>
            <p:cNvSpPr/>
            <p:nvPr/>
          </p:nvSpPr>
          <p:spPr>
            <a:xfrm>
              <a:off x="4291066" y="1891296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0EA746AB-277A-4BA1-9F0A-B7C535C1FB4A}"/>
                </a:ext>
              </a:extLst>
            </p:cNvPr>
            <p:cNvSpPr/>
            <p:nvPr/>
          </p:nvSpPr>
          <p:spPr>
            <a:xfrm>
              <a:off x="4486591" y="1953886"/>
              <a:ext cx="196906" cy="1950905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2">
              <a:extLst>
                <a:ext uri="{FF2B5EF4-FFF2-40B4-BE49-F238E27FC236}">
                  <a16:creationId xmlns:a16="http://schemas.microsoft.com/office/drawing/2014/main" id="{8DD3C104-DCA5-4C07-AA7C-5F42944E40F4}"/>
                </a:ext>
              </a:extLst>
            </p:cNvPr>
            <p:cNvSpPr/>
            <p:nvPr/>
          </p:nvSpPr>
          <p:spPr>
            <a:xfrm>
              <a:off x="4683483" y="1895514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B6979A23-A285-45E9-95F0-43DC4293EA1E}"/>
                </a:ext>
              </a:extLst>
            </p:cNvPr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2" name="Parallelogram 15">
              <a:extLst>
                <a:ext uri="{FF2B5EF4-FFF2-40B4-BE49-F238E27FC236}">
                  <a16:creationId xmlns:a16="http://schemas.microsoft.com/office/drawing/2014/main" id="{00FFC3E9-ACCE-438D-B2B5-5AA4625B76F2}"/>
                </a:ext>
              </a:extLst>
            </p:cNvPr>
            <p:cNvSpPr/>
            <p:nvPr/>
          </p:nvSpPr>
          <p:spPr>
            <a:xfrm rot="16200000">
              <a:off x="4098945" y="947696"/>
              <a:ext cx="972197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65F79F49-58E8-4478-83BB-5809BAA07443}"/>
              </a:ext>
            </a:extLst>
          </p:cNvPr>
          <p:cNvGrpSpPr/>
          <p:nvPr/>
        </p:nvGrpSpPr>
        <p:grpSpPr>
          <a:xfrm>
            <a:off x="6996748" y="1882422"/>
            <a:ext cx="1296144" cy="2760467"/>
            <a:chOff x="6777274" y="1831284"/>
            <a:chExt cx="552841" cy="1177414"/>
          </a:xfrm>
        </p:grpSpPr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39069EC5-081A-4BF5-ADB4-DFB8C9680FD7}"/>
                </a:ext>
              </a:extLst>
            </p:cNvPr>
            <p:cNvGrpSpPr/>
            <p:nvPr/>
          </p:nvGrpSpPr>
          <p:grpSpPr>
            <a:xfrm>
              <a:off x="6939980" y="1831284"/>
              <a:ext cx="385719" cy="718117"/>
              <a:chOff x="6783521" y="1654812"/>
              <a:chExt cx="726841" cy="1353205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BA14A9F0-A0DA-428A-B109-2F3FAF5EA287}"/>
                  </a:ext>
                </a:extLst>
              </p:cNvPr>
              <p:cNvSpPr/>
              <p:nvPr/>
            </p:nvSpPr>
            <p:spPr>
              <a:xfrm>
                <a:off x="6783521" y="1886618"/>
                <a:ext cx="726841" cy="1121399"/>
              </a:xfrm>
              <a:custGeom>
                <a:avLst/>
                <a:gdLst/>
                <a:ahLst/>
                <a:cxnLst/>
                <a:rect l="l" t="t" r="r" b="b"/>
                <a:pathLst>
                  <a:path w="726841" h="1121399">
                    <a:moveTo>
                      <a:pt x="236325" y="1049494"/>
                    </a:moveTo>
                    <a:lnTo>
                      <a:pt x="495287" y="1049494"/>
                    </a:lnTo>
                    <a:cubicBezTo>
                      <a:pt x="491080" y="1064561"/>
                      <a:pt x="487966" y="1079199"/>
                      <a:pt x="485273" y="1093187"/>
                    </a:cubicBezTo>
                    <a:lnTo>
                      <a:pt x="245258" y="1092728"/>
                    </a:lnTo>
                    <a:close/>
                    <a:moveTo>
                      <a:pt x="363421" y="203844"/>
                    </a:moveTo>
                    <a:cubicBezTo>
                      <a:pt x="401307" y="203844"/>
                      <a:pt x="432020" y="234557"/>
                      <a:pt x="432020" y="272443"/>
                    </a:cubicBezTo>
                    <a:cubicBezTo>
                      <a:pt x="432020" y="310329"/>
                      <a:pt x="401307" y="341042"/>
                      <a:pt x="363421" y="341042"/>
                    </a:cubicBezTo>
                    <a:cubicBezTo>
                      <a:pt x="325534" y="341042"/>
                      <a:pt x="294821" y="310329"/>
                      <a:pt x="294821" y="272443"/>
                    </a:cubicBezTo>
                    <a:cubicBezTo>
                      <a:pt x="294821" y="234557"/>
                      <a:pt x="325534" y="203844"/>
                      <a:pt x="363421" y="203844"/>
                    </a:cubicBezTo>
                    <a:close/>
                    <a:moveTo>
                      <a:pt x="363421" y="135244"/>
                    </a:moveTo>
                    <a:cubicBezTo>
                      <a:pt x="287648" y="135244"/>
                      <a:pt x="226222" y="196671"/>
                      <a:pt x="226222" y="272443"/>
                    </a:cubicBezTo>
                    <a:cubicBezTo>
                      <a:pt x="226222" y="348216"/>
                      <a:pt x="287648" y="409642"/>
                      <a:pt x="363421" y="409642"/>
                    </a:cubicBezTo>
                    <a:cubicBezTo>
                      <a:pt x="439193" y="409642"/>
                      <a:pt x="500619" y="348216"/>
                      <a:pt x="500619" y="272443"/>
                    </a:cubicBezTo>
                    <a:cubicBezTo>
                      <a:pt x="500619" y="196671"/>
                      <a:pt x="439193" y="135244"/>
                      <a:pt x="363421" y="135244"/>
                    </a:cubicBezTo>
                    <a:close/>
                    <a:moveTo>
                      <a:pt x="196200" y="0"/>
                    </a:moveTo>
                    <a:cubicBezTo>
                      <a:pt x="300307" y="58658"/>
                      <a:pt x="427219" y="59450"/>
                      <a:pt x="531959" y="2129"/>
                    </a:cubicBezTo>
                    <a:cubicBezTo>
                      <a:pt x="645195" y="251105"/>
                      <a:pt x="615578" y="521951"/>
                      <a:pt x="565642" y="749813"/>
                    </a:cubicBezTo>
                    <a:lnTo>
                      <a:pt x="726841" y="904479"/>
                    </a:lnTo>
                    <a:lnTo>
                      <a:pt x="700460" y="1113326"/>
                    </a:lnTo>
                    <a:lnTo>
                      <a:pt x="510728" y="982128"/>
                    </a:lnTo>
                    <a:lnTo>
                      <a:pt x="503274" y="1014651"/>
                    </a:lnTo>
                    <a:lnTo>
                      <a:pt x="228241" y="1014651"/>
                    </a:lnTo>
                    <a:cubicBezTo>
                      <a:pt x="226194" y="1005458"/>
                      <a:pt x="223902" y="996068"/>
                      <a:pt x="221524" y="986461"/>
                    </a:cubicBezTo>
                    <a:lnTo>
                      <a:pt x="26381" y="1121399"/>
                    </a:lnTo>
                    <a:lnTo>
                      <a:pt x="0" y="912552"/>
                    </a:lnTo>
                    <a:lnTo>
                      <a:pt x="162681" y="756465"/>
                    </a:lnTo>
                    <a:lnTo>
                      <a:pt x="163137" y="757906"/>
                    </a:lnTo>
                    <a:lnTo>
                      <a:pt x="165881" y="748957"/>
                    </a:lnTo>
                    <a:cubicBezTo>
                      <a:pt x="117348" y="521774"/>
                      <a:pt x="87568" y="246912"/>
                      <a:pt x="1962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4E58BA02-427E-476C-927F-941A5BEE8001}"/>
                  </a:ext>
                </a:extLst>
              </p:cNvPr>
              <p:cNvSpPr/>
              <p:nvPr/>
            </p:nvSpPr>
            <p:spPr>
              <a:xfrm>
                <a:off x="6997804" y="1654812"/>
                <a:ext cx="298274" cy="244742"/>
              </a:xfrm>
              <a:custGeom>
                <a:avLst/>
                <a:gdLst/>
                <a:ahLst/>
                <a:cxnLst/>
                <a:rect l="l" t="t" r="r" b="b"/>
                <a:pathLst>
                  <a:path w="298274" h="244742">
                    <a:moveTo>
                      <a:pt x="147328" y="0"/>
                    </a:moveTo>
                    <a:cubicBezTo>
                      <a:pt x="212319" y="65590"/>
                      <a:pt x="261867" y="134854"/>
                      <a:pt x="298274" y="206570"/>
                    </a:cubicBezTo>
                    <a:cubicBezTo>
                      <a:pt x="205418" y="258299"/>
                      <a:pt x="92251" y="257374"/>
                      <a:pt x="0" y="204273"/>
                    </a:cubicBezTo>
                    <a:cubicBezTo>
                      <a:pt x="35363" y="132633"/>
                      <a:pt x="83678" y="64016"/>
                      <a:pt x="1473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D576C7F-8CAF-4600-8ECF-22D5FBEC5FEA}"/>
                </a:ext>
              </a:extLst>
            </p:cNvPr>
            <p:cNvSpPr/>
            <p:nvPr/>
          </p:nvSpPr>
          <p:spPr>
            <a:xfrm>
              <a:off x="6777274" y="2572267"/>
              <a:ext cx="552841" cy="436431"/>
            </a:xfrm>
            <a:custGeom>
              <a:avLst/>
              <a:gdLst/>
              <a:ahLst/>
              <a:cxnLst/>
              <a:rect l="l" t="t" r="r" b="b"/>
              <a:pathLst>
                <a:path w="935319" h="738371">
                  <a:moveTo>
                    <a:pt x="570246" y="5904"/>
                  </a:moveTo>
                  <a:cubicBezTo>
                    <a:pt x="462283" y="64891"/>
                    <a:pt x="426421" y="317189"/>
                    <a:pt x="649701" y="474399"/>
                  </a:cubicBezTo>
                  <a:cubicBezTo>
                    <a:pt x="593836" y="327977"/>
                    <a:pt x="630970" y="255746"/>
                    <a:pt x="667057" y="182470"/>
                  </a:cubicBezTo>
                  <a:cubicBezTo>
                    <a:pt x="667659" y="219721"/>
                    <a:pt x="629598" y="299814"/>
                    <a:pt x="723199" y="346469"/>
                  </a:cubicBezTo>
                  <a:cubicBezTo>
                    <a:pt x="679394" y="206128"/>
                    <a:pt x="864427" y="161920"/>
                    <a:pt x="670152" y="6949"/>
                  </a:cubicBezTo>
                  <a:cubicBezTo>
                    <a:pt x="951156" y="47548"/>
                    <a:pt x="868526" y="190548"/>
                    <a:pt x="935319" y="334595"/>
                  </a:cubicBezTo>
                  <a:cubicBezTo>
                    <a:pt x="886447" y="343095"/>
                    <a:pt x="815632" y="212619"/>
                    <a:pt x="831546" y="274410"/>
                  </a:cubicBezTo>
                  <a:cubicBezTo>
                    <a:pt x="915063" y="518579"/>
                    <a:pt x="665249" y="525551"/>
                    <a:pt x="744586" y="738371"/>
                  </a:cubicBezTo>
                  <a:cubicBezTo>
                    <a:pt x="498005" y="724435"/>
                    <a:pt x="570128" y="495242"/>
                    <a:pt x="454164" y="439509"/>
                  </a:cubicBezTo>
                  <a:cubicBezTo>
                    <a:pt x="422689" y="433882"/>
                    <a:pt x="384944" y="459601"/>
                    <a:pt x="454829" y="574141"/>
                  </a:cubicBezTo>
                  <a:cubicBezTo>
                    <a:pt x="47812" y="270832"/>
                    <a:pt x="333584" y="22904"/>
                    <a:pt x="570246" y="5904"/>
                  </a:cubicBezTo>
                  <a:close/>
                  <a:moveTo>
                    <a:pt x="0" y="0"/>
                  </a:moveTo>
                  <a:lnTo>
                    <a:pt x="9284" y="0"/>
                  </a:lnTo>
                  <a:lnTo>
                    <a:pt x="746" y="59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Group 13318">
            <a:extLst>
              <a:ext uri="{FF2B5EF4-FFF2-40B4-BE49-F238E27FC236}">
                <a16:creationId xmlns:a16="http://schemas.microsoft.com/office/drawing/2014/main" id="{3176A925-9561-4C3F-8238-DB986AC67B50}"/>
              </a:ext>
            </a:extLst>
          </p:cNvPr>
          <p:cNvGrpSpPr/>
          <p:nvPr/>
        </p:nvGrpSpPr>
        <p:grpSpPr>
          <a:xfrm rot="19917947">
            <a:off x="1469388" y="1353546"/>
            <a:ext cx="1665869" cy="3558872"/>
            <a:chOff x="1359132" y="345882"/>
            <a:chExt cx="1966239" cy="4200564"/>
          </a:xfrm>
        </p:grpSpPr>
        <p:grpSp>
          <p:nvGrpSpPr>
            <p:cNvPr id="19" name="Group 23">
              <a:extLst>
                <a:ext uri="{FF2B5EF4-FFF2-40B4-BE49-F238E27FC236}">
                  <a16:creationId xmlns:a16="http://schemas.microsoft.com/office/drawing/2014/main" id="{F1830171-F3BF-4D8C-BBE7-DC399D6D1691}"/>
                </a:ext>
              </a:extLst>
            </p:cNvPr>
            <p:cNvGrpSpPr/>
            <p:nvPr/>
          </p:nvGrpSpPr>
          <p:grpSpPr>
            <a:xfrm>
              <a:off x="2073901" y="2186669"/>
              <a:ext cx="501313" cy="2359777"/>
              <a:chOff x="2810055" y="1677194"/>
              <a:chExt cx="535258" cy="2519562"/>
            </a:xfrm>
          </p:grpSpPr>
          <p:sp>
            <p:nvSpPr>
              <p:cNvPr id="32" name="Rectangle 8">
                <a:extLst>
                  <a:ext uri="{FF2B5EF4-FFF2-40B4-BE49-F238E27FC236}">
                    <a16:creationId xmlns:a16="http://schemas.microsoft.com/office/drawing/2014/main" id="{EA6408B1-590A-4B35-99D9-FD571251018D}"/>
                  </a:ext>
                </a:extLst>
              </p:cNvPr>
              <p:cNvSpPr/>
              <p:nvPr/>
            </p:nvSpPr>
            <p:spPr>
              <a:xfrm>
                <a:off x="2810675" y="3399597"/>
                <a:ext cx="534638" cy="779141"/>
              </a:xfrm>
              <a:custGeom>
                <a:avLst/>
                <a:gdLst/>
                <a:ahLst/>
                <a:cxnLst/>
                <a:rect l="l" t="t" r="r" b="b"/>
                <a:pathLst>
                  <a:path w="1802378" h="1800199">
                    <a:moveTo>
                      <a:pt x="0" y="0"/>
                    </a:moveTo>
                    <a:lnTo>
                      <a:pt x="1802378" y="0"/>
                    </a:lnTo>
                    <a:lnTo>
                      <a:pt x="1802378" y="289727"/>
                    </a:lnTo>
                    <a:lnTo>
                      <a:pt x="1801366" y="289727"/>
                    </a:lnTo>
                    <a:lnTo>
                      <a:pt x="901188" y="1800199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100000">
                    <a:schemeClr val="accent2">
                      <a:lumMod val="70000"/>
                      <a:lumOff val="3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Rectangle 8">
                <a:extLst>
                  <a:ext uri="{FF2B5EF4-FFF2-40B4-BE49-F238E27FC236}">
                    <a16:creationId xmlns:a16="http://schemas.microsoft.com/office/drawing/2014/main" id="{9AD44607-A66D-48A0-9FE2-E296E272740A}"/>
                  </a:ext>
                </a:extLst>
              </p:cNvPr>
              <p:cNvSpPr/>
              <p:nvPr/>
            </p:nvSpPr>
            <p:spPr>
              <a:xfrm>
                <a:off x="2984722" y="3392706"/>
                <a:ext cx="180870" cy="787996"/>
              </a:xfrm>
              <a:custGeom>
                <a:avLst/>
                <a:gdLst>
                  <a:gd name="connsiteX0" fmla="*/ 0 w 1359043"/>
                  <a:gd name="connsiteY0" fmla="*/ 0 h 1813992"/>
                  <a:gd name="connsiteX1" fmla="*/ 1359043 w 1359043"/>
                  <a:gd name="connsiteY1" fmla="*/ 0 h 1813992"/>
                  <a:gd name="connsiteX2" fmla="*/ 1359043 w 1359043"/>
                  <a:gd name="connsiteY2" fmla="*/ 212596 h 1813992"/>
                  <a:gd name="connsiteX3" fmla="*/ 806822 w 1359043"/>
                  <a:gd name="connsiteY3" fmla="*/ 1813992 h 1813992"/>
                  <a:gd name="connsiteX4" fmla="*/ 1012 w 1359043"/>
                  <a:gd name="connsiteY4" fmla="*/ 289727 h 1813992"/>
                  <a:gd name="connsiteX5" fmla="*/ 0 w 1359043"/>
                  <a:gd name="connsiteY5" fmla="*/ 289727 h 1813992"/>
                  <a:gd name="connsiteX6" fmla="*/ 0 w 1359043"/>
                  <a:gd name="connsiteY6" fmla="*/ 288030 h 1813992"/>
                  <a:gd name="connsiteX7" fmla="*/ 0 w 1359043"/>
                  <a:gd name="connsiteY7" fmla="*/ 0 h 1813992"/>
                  <a:gd name="connsiteX0" fmla="*/ 0 w 1359043"/>
                  <a:gd name="connsiteY0" fmla="*/ 0 h 1820658"/>
                  <a:gd name="connsiteX1" fmla="*/ 1359043 w 1359043"/>
                  <a:gd name="connsiteY1" fmla="*/ 0 h 1820658"/>
                  <a:gd name="connsiteX2" fmla="*/ 1359043 w 1359043"/>
                  <a:gd name="connsiteY2" fmla="*/ 212596 h 1820658"/>
                  <a:gd name="connsiteX3" fmla="*/ 720119 w 1359043"/>
                  <a:gd name="connsiteY3" fmla="*/ 1820658 h 1820658"/>
                  <a:gd name="connsiteX4" fmla="*/ 1012 w 1359043"/>
                  <a:gd name="connsiteY4" fmla="*/ 289727 h 1820658"/>
                  <a:gd name="connsiteX5" fmla="*/ 0 w 1359043"/>
                  <a:gd name="connsiteY5" fmla="*/ 289727 h 1820658"/>
                  <a:gd name="connsiteX6" fmla="*/ 0 w 1359043"/>
                  <a:gd name="connsiteY6" fmla="*/ 288030 h 1820658"/>
                  <a:gd name="connsiteX7" fmla="*/ 0 w 1359043"/>
                  <a:gd name="connsiteY7" fmla="*/ 0 h 182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9043" h="1820658">
                    <a:moveTo>
                      <a:pt x="0" y="0"/>
                    </a:moveTo>
                    <a:lnTo>
                      <a:pt x="1359043" y="0"/>
                    </a:lnTo>
                    <a:lnTo>
                      <a:pt x="1359043" y="212596"/>
                    </a:lnTo>
                    <a:lnTo>
                      <a:pt x="720119" y="1820658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  <a:lumOff val="50000"/>
                    </a:schemeClr>
                  </a:gs>
                  <a:gs pos="100000">
                    <a:schemeClr val="accent2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Rectangle 8">
                <a:extLst>
                  <a:ext uri="{FF2B5EF4-FFF2-40B4-BE49-F238E27FC236}">
                    <a16:creationId xmlns:a16="http://schemas.microsoft.com/office/drawing/2014/main" id="{8281CE4E-D56C-4E49-B3E2-5D78C9EA1732}"/>
                  </a:ext>
                </a:extLst>
              </p:cNvPr>
              <p:cNvSpPr/>
              <p:nvPr/>
            </p:nvSpPr>
            <p:spPr>
              <a:xfrm>
                <a:off x="2810055" y="3399597"/>
                <a:ext cx="264192" cy="763141"/>
              </a:xfrm>
              <a:custGeom>
                <a:avLst/>
                <a:gdLst>
                  <a:gd name="connsiteX0" fmla="*/ 0 w 1345558"/>
                  <a:gd name="connsiteY0" fmla="*/ 0 h 1783227"/>
                  <a:gd name="connsiteX1" fmla="*/ 897414 w 1345558"/>
                  <a:gd name="connsiteY1" fmla="*/ 0 h 1783227"/>
                  <a:gd name="connsiteX2" fmla="*/ 901843 w 1345558"/>
                  <a:gd name="connsiteY2" fmla="*/ 212596 h 1783227"/>
                  <a:gd name="connsiteX3" fmla="*/ 1345558 w 1345558"/>
                  <a:gd name="connsiteY3" fmla="*/ 1783227 h 1783227"/>
                  <a:gd name="connsiteX4" fmla="*/ 1012 w 1345558"/>
                  <a:gd name="connsiteY4" fmla="*/ 289727 h 1783227"/>
                  <a:gd name="connsiteX5" fmla="*/ 0 w 1345558"/>
                  <a:gd name="connsiteY5" fmla="*/ 289727 h 1783227"/>
                  <a:gd name="connsiteX6" fmla="*/ 0 w 1345558"/>
                  <a:gd name="connsiteY6" fmla="*/ 288030 h 1783227"/>
                  <a:gd name="connsiteX7" fmla="*/ 0 w 1345558"/>
                  <a:gd name="connsiteY7" fmla="*/ 0 h 1783227"/>
                  <a:gd name="connsiteX0" fmla="*/ 0 w 1331023"/>
                  <a:gd name="connsiteY0" fmla="*/ 0 h 1763232"/>
                  <a:gd name="connsiteX1" fmla="*/ 897414 w 1331023"/>
                  <a:gd name="connsiteY1" fmla="*/ 0 h 1763232"/>
                  <a:gd name="connsiteX2" fmla="*/ 901843 w 1331023"/>
                  <a:gd name="connsiteY2" fmla="*/ 212596 h 1763232"/>
                  <a:gd name="connsiteX3" fmla="*/ 1331023 w 1331023"/>
                  <a:gd name="connsiteY3" fmla="*/ 1763232 h 1763232"/>
                  <a:gd name="connsiteX4" fmla="*/ 1012 w 1331023"/>
                  <a:gd name="connsiteY4" fmla="*/ 289727 h 1763232"/>
                  <a:gd name="connsiteX5" fmla="*/ 0 w 1331023"/>
                  <a:gd name="connsiteY5" fmla="*/ 289727 h 1763232"/>
                  <a:gd name="connsiteX6" fmla="*/ 0 w 1331023"/>
                  <a:gd name="connsiteY6" fmla="*/ 288030 h 1763232"/>
                  <a:gd name="connsiteX7" fmla="*/ 0 w 1331023"/>
                  <a:gd name="connsiteY7" fmla="*/ 0 h 176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1023" h="1763232">
                    <a:moveTo>
                      <a:pt x="0" y="0"/>
                    </a:moveTo>
                    <a:lnTo>
                      <a:pt x="897414" y="0"/>
                    </a:lnTo>
                    <a:cubicBezTo>
                      <a:pt x="898890" y="70865"/>
                      <a:pt x="900367" y="141731"/>
                      <a:pt x="901843" y="212596"/>
                    </a:cubicBezTo>
                    <a:lnTo>
                      <a:pt x="1331023" y="1763232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30000"/>
                      <a:lumOff val="70000"/>
                    </a:schemeClr>
                  </a:gs>
                  <a:gs pos="100000">
                    <a:schemeClr val="accent2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Rectangle 2">
                <a:extLst>
                  <a:ext uri="{FF2B5EF4-FFF2-40B4-BE49-F238E27FC236}">
                    <a16:creationId xmlns:a16="http://schemas.microsoft.com/office/drawing/2014/main" id="{3E95295E-B3E7-4F6E-8448-4A4089D20A1A}"/>
                  </a:ext>
                </a:extLst>
              </p:cNvPr>
              <p:cNvSpPr/>
              <p:nvPr/>
            </p:nvSpPr>
            <p:spPr>
              <a:xfrm>
                <a:off x="2811292" y="1677194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30000"/>
                      <a:lumOff val="7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Rectangle 2">
                <a:extLst>
                  <a:ext uri="{FF2B5EF4-FFF2-40B4-BE49-F238E27FC236}">
                    <a16:creationId xmlns:a16="http://schemas.microsoft.com/office/drawing/2014/main" id="{BCDA3D7C-208F-4796-9CD0-D2F312817A95}"/>
                  </a:ext>
                </a:extLst>
              </p:cNvPr>
              <p:cNvSpPr/>
              <p:nvPr/>
            </p:nvSpPr>
            <p:spPr>
              <a:xfrm>
                <a:off x="2987824" y="1677195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  <a:lumOff val="50000"/>
                    </a:schemeClr>
                  </a:gs>
                  <a:gs pos="100000">
                    <a:schemeClr val="accent1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Rectangle 2">
                <a:extLst>
                  <a:ext uri="{FF2B5EF4-FFF2-40B4-BE49-F238E27FC236}">
                    <a16:creationId xmlns:a16="http://schemas.microsoft.com/office/drawing/2014/main" id="{5990E51F-BEB5-4B24-98F7-94F4F212A2D3}"/>
                  </a:ext>
                </a:extLst>
              </p:cNvPr>
              <p:cNvSpPr/>
              <p:nvPr/>
            </p:nvSpPr>
            <p:spPr>
              <a:xfrm>
                <a:off x="3165590" y="1677196"/>
                <a:ext cx="177768" cy="1815899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Isosceles Triangle 4">
                <a:extLst>
                  <a:ext uri="{FF2B5EF4-FFF2-40B4-BE49-F238E27FC236}">
                    <a16:creationId xmlns:a16="http://schemas.microsoft.com/office/drawing/2014/main" id="{0764F1D1-C010-460B-9C7C-2FF50681B51A}"/>
                  </a:ext>
                </a:extLst>
              </p:cNvPr>
              <p:cNvSpPr/>
              <p:nvPr/>
            </p:nvSpPr>
            <p:spPr>
              <a:xfrm rot="10800000">
                <a:off x="2987823" y="3961239"/>
                <a:ext cx="177768" cy="235517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0" name="Group 26">
              <a:extLst>
                <a:ext uri="{FF2B5EF4-FFF2-40B4-BE49-F238E27FC236}">
                  <a16:creationId xmlns:a16="http://schemas.microsoft.com/office/drawing/2014/main" id="{187C0761-B81E-4279-BA43-015F4789B66D}"/>
                </a:ext>
              </a:extLst>
            </p:cNvPr>
            <p:cNvGrpSpPr/>
            <p:nvPr/>
          </p:nvGrpSpPr>
          <p:grpSpPr>
            <a:xfrm>
              <a:off x="1359132" y="345882"/>
              <a:ext cx="1966239" cy="1811155"/>
              <a:chOff x="1888981" y="1110787"/>
              <a:chExt cx="2254374" cy="2076562"/>
            </a:xfrm>
          </p:grpSpPr>
          <p:sp>
            <p:nvSpPr>
              <p:cNvPr id="21" name="Teardrop 30">
                <a:extLst>
                  <a:ext uri="{FF2B5EF4-FFF2-40B4-BE49-F238E27FC236}">
                    <a16:creationId xmlns:a16="http://schemas.microsoft.com/office/drawing/2014/main" id="{64AC187B-0A2A-489A-A907-3D496D0F402B}"/>
                  </a:ext>
                </a:extLst>
              </p:cNvPr>
              <p:cNvSpPr/>
              <p:nvPr/>
            </p:nvSpPr>
            <p:spPr>
              <a:xfrm rot="8100000">
                <a:off x="2322441" y="1563466"/>
                <a:ext cx="1333455" cy="1333457"/>
              </a:xfrm>
              <a:custGeom>
                <a:avLst/>
                <a:gdLst>
                  <a:gd name="connsiteX0" fmla="*/ 293361 w 2192670"/>
                  <a:gd name="connsiteY0" fmla="*/ 1899310 h 2192671"/>
                  <a:gd name="connsiteX1" fmla="*/ 0 w 2192670"/>
                  <a:gd name="connsiteY1" fmla="*/ 1191074 h 2192671"/>
                  <a:gd name="connsiteX2" fmla="*/ 1001597 w 2192670"/>
                  <a:gd name="connsiteY2" fmla="*/ 189477 h 2192671"/>
                  <a:gd name="connsiteX3" fmla="*/ 1341342 w 2192670"/>
                  <a:gd name="connsiteY3" fmla="*/ 189477 h 2192671"/>
                  <a:gd name="connsiteX4" fmla="*/ 1530818 w 2192670"/>
                  <a:gd name="connsiteY4" fmla="*/ 0 h 2192671"/>
                  <a:gd name="connsiteX5" fmla="*/ 1806586 w 2192670"/>
                  <a:gd name="connsiteY5" fmla="*/ 0 h 2192671"/>
                  <a:gd name="connsiteX6" fmla="*/ 1996062 w 2192670"/>
                  <a:gd name="connsiteY6" fmla="*/ 189477 h 2192671"/>
                  <a:gd name="connsiteX7" fmla="*/ 2003194 w 2192670"/>
                  <a:gd name="connsiteY7" fmla="*/ 189477 h 2192671"/>
                  <a:gd name="connsiteX8" fmla="*/ 2003194 w 2192670"/>
                  <a:gd name="connsiteY8" fmla="*/ 196609 h 2192671"/>
                  <a:gd name="connsiteX9" fmla="*/ 2192670 w 2192670"/>
                  <a:gd name="connsiteY9" fmla="*/ 386085 h 2192671"/>
                  <a:gd name="connsiteX10" fmla="*/ 2192670 w 2192670"/>
                  <a:gd name="connsiteY10" fmla="*/ 661852 h 2192671"/>
                  <a:gd name="connsiteX11" fmla="*/ 2003193 w 2192670"/>
                  <a:gd name="connsiteY11" fmla="*/ 851329 h 2192671"/>
                  <a:gd name="connsiteX12" fmla="*/ 2003194 w 2192670"/>
                  <a:gd name="connsiteY12" fmla="*/ 1191074 h 2192671"/>
                  <a:gd name="connsiteX13" fmla="*/ 1001597 w 2192670"/>
                  <a:gd name="connsiteY13" fmla="*/ 2192671 h 2192671"/>
                  <a:gd name="connsiteX14" fmla="*/ 293361 w 2192670"/>
                  <a:gd name="connsiteY14" fmla="*/ 1899310 h 219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2670" h="2192671">
                    <a:moveTo>
                      <a:pt x="293361" y="1899310"/>
                    </a:moveTo>
                    <a:cubicBezTo>
                      <a:pt x="112107" y="1718057"/>
                      <a:pt x="0" y="1467657"/>
                      <a:pt x="0" y="1191074"/>
                    </a:cubicBezTo>
                    <a:cubicBezTo>
                      <a:pt x="0" y="637907"/>
                      <a:pt x="448430" y="189477"/>
                      <a:pt x="1001597" y="189477"/>
                    </a:cubicBezTo>
                    <a:lnTo>
                      <a:pt x="1341342" y="189477"/>
                    </a:lnTo>
                    <a:lnTo>
                      <a:pt x="1530818" y="0"/>
                    </a:lnTo>
                    <a:cubicBezTo>
                      <a:pt x="1606970" y="-76151"/>
                      <a:pt x="1730435" y="-76151"/>
                      <a:pt x="1806586" y="0"/>
                    </a:cubicBezTo>
                    <a:lnTo>
                      <a:pt x="1996062" y="189477"/>
                    </a:lnTo>
                    <a:lnTo>
                      <a:pt x="2003194" y="189477"/>
                    </a:lnTo>
                    <a:lnTo>
                      <a:pt x="2003194" y="196609"/>
                    </a:lnTo>
                    <a:lnTo>
                      <a:pt x="2192670" y="386085"/>
                    </a:lnTo>
                    <a:cubicBezTo>
                      <a:pt x="2268822" y="462236"/>
                      <a:pt x="2268822" y="585701"/>
                      <a:pt x="2192670" y="661852"/>
                    </a:cubicBezTo>
                    <a:lnTo>
                      <a:pt x="2003193" y="851329"/>
                    </a:lnTo>
                    <a:cubicBezTo>
                      <a:pt x="2003193" y="964577"/>
                      <a:pt x="2003194" y="1077826"/>
                      <a:pt x="2003194" y="1191074"/>
                    </a:cubicBezTo>
                    <a:cubicBezTo>
                      <a:pt x="2003194" y="1744241"/>
                      <a:pt x="1554764" y="2192671"/>
                      <a:pt x="1001597" y="2192671"/>
                    </a:cubicBezTo>
                    <a:cubicBezTo>
                      <a:pt x="725014" y="2192671"/>
                      <a:pt x="474614" y="2080563"/>
                      <a:pt x="293361" y="1899310"/>
                    </a:cubicBez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Trapezoid 24">
                <a:extLst>
                  <a:ext uri="{FF2B5EF4-FFF2-40B4-BE49-F238E27FC236}">
                    <a16:creationId xmlns:a16="http://schemas.microsoft.com/office/drawing/2014/main" id="{7651C308-51DD-43ED-AD7A-2E53A4CDDA81}"/>
                  </a:ext>
                </a:extLst>
              </p:cNvPr>
              <p:cNvSpPr/>
              <p:nvPr/>
            </p:nvSpPr>
            <p:spPr>
              <a:xfrm rot="10800000">
                <a:off x="2751763" y="2230194"/>
                <a:ext cx="457200" cy="783671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Rounded Rectangle 18">
                <a:extLst>
                  <a:ext uri="{FF2B5EF4-FFF2-40B4-BE49-F238E27FC236}">
                    <a16:creationId xmlns:a16="http://schemas.microsoft.com/office/drawing/2014/main" id="{62930416-EBA5-4143-8370-943F45E8700C}"/>
                  </a:ext>
                </a:extLst>
              </p:cNvPr>
              <p:cNvSpPr/>
              <p:nvPr/>
            </p:nvSpPr>
            <p:spPr>
              <a:xfrm rot="2700000">
                <a:off x="3710962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ounded Rectangle 19">
                <a:extLst>
                  <a:ext uri="{FF2B5EF4-FFF2-40B4-BE49-F238E27FC236}">
                    <a16:creationId xmlns:a16="http://schemas.microsoft.com/office/drawing/2014/main" id="{0353A222-C645-4858-A96B-D4B4B9C69293}"/>
                  </a:ext>
                </a:extLst>
              </p:cNvPr>
              <p:cNvSpPr/>
              <p:nvPr/>
            </p:nvSpPr>
            <p:spPr>
              <a:xfrm rot="18900000" flipH="1">
                <a:off x="2156327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ounded Rectangle 20">
                <a:extLst>
                  <a:ext uri="{FF2B5EF4-FFF2-40B4-BE49-F238E27FC236}">
                    <a16:creationId xmlns:a16="http://schemas.microsoft.com/office/drawing/2014/main" id="{AE7A8672-48A3-4738-9AFC-10E91DD06D6B}"/>
                  </a:ext>
                </a:extLst>
              </p:cNvPr>
              <p:cNvSpPr/>
              <p:nvPr/>
            </p:nvSpPr>
            <p:spPr>
              <a:xfrm>
                <a:off x="2935970" y="1110787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ounded Rectangle 21">
                <a:extLst>
                  <a:ext uri="{FF2B5EF4-FFF2-40B4-BE49-F238E27FC236}">
                    <a16:creationId xmlns:a16="http://schemas.microsoft.com/office/drawing/2014/main" id="{971073D8-F5DB-49E0-90B8-CB5EE821BBDF}"/>
                  </a:ext>
                </a:extLst>
              </p:cNvPr>
              <p:cNvSpPr/>
              <p:nvPr/>
            </p:nvSpPr>
            <p:spPr>
              <a:xfrm rot="5400000">
                <a:off x="3933668" y="1996109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ounded Rectangle 22">
                <a:extLst>
                  <a:ext uri="{FF2B5EF4-FFF2-40B4-BE49-F238E27FC236}">
                    <a16:creationId xmlns:a16="http://schemas.microsoft.com/office/drawing/2014/main" id="{84868AB7-B7FC-41AD-8F70-C0362E013604}"/>
                  </a:ext>
                </a:extLst>
              </p:cNvPr>
              <p:cNvSpPr/>
              <p:nvPr/>
            </p:nvSpPr>
            <p:spPr>
              <a:xfrm rot="16200000" flipH="1">
                <a:off x="1978847" y="1919902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ounded Rectangle 25">
                <a:extLst>
                  <a:ext uri="{FF2B5EF4-FFF2-40B4-BE49-F238E27FC236}">
                    <a16:creationId xmlns:a16="http://schemas.microsoft.com/office/drawing/2014/main" id="{D3DAEEE6-E3DD-4070-AFC9-DF5EF5A20C44}"/>
                  </a:ext>
                </a:extLst>
              </p:cNvPr>
              <p:cNvSpPr/>
              <p:nvPr/>
            </p:nvSpPr>
            <p:spPr>
              <a:xfrm>
                <a:off x="2692290" y="3074683"/>
                <a:ext cx="612000" cy="11266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" name="Rounded Rectangle 27">
                <a:extLst>
                  <a:ext uri="{FF2B5EF4-FFF2-40B4-BE49-F238E27FC236}">
                    <a16:creationId xmlns:a16="http://schemas.microsoft.com/office/drawing/2014/main" id="{577B8435-1E8C-4F57-B74D-B56C83326D65}"/>
                  </a:ext>
                </a:extLst>
              </p:cNvPr>
              <p:cNvSpPr/>
              <p:nvPr/>
            </p:nvSpPr>
            <p:spPr>
              <a:xfrm>
                <a:off x="283328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ounded Rectangle 28">
                <a:extLst>
                  <a:ext uri="{FF2B5EF4-FFF2-40B4-BE49-F238E27FC236}">
                    <a16:creationId xmlns:a16="http://schemas.microsoft.com/office/drawing/2014/main" id="{B0241759-7E69-42F7-8D33-266DE9417147}"/>
                  </a:ext>
                </a:extLst>
              </p:cNvPr>
              <p:cNvSpPr/>
              <p:nvPr/>
            </p:nvSpPr>
            <p:spPr>
              <a:xfrm>
                <a:off x="295750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ounded Rectangle 29">
                <a:extLst>
                  <a:ext uri="{FF2B5EF4-FFF2-40B4-BE49-F238E27FC236}">
                    <a16:creationId xmlns:a16="http://schemas.microsoft.com/office/drawing/2014/main" id="{DD2DBE1F-0326-42C7-B5F3-A1B7E8B47779}"/>
                  </a:ext>
                </a:extLst>
              </p:cNvPr>
              <p:cNvSpPr/>
              <p:nvPr/>
            </p:nvSpPr>
            <p:spPr>
              <a:xfrm>
                <a:off x="308172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9" name="Freeform 13312">
            <a:extLst>
              <a:ext uri="{FF2B5EF4-FFF2-40B4-BE49-F238E27FC236}">
                <a16:creationId xmlns:a16="http://schemas.microsoft.com/office/drawing/2014/main" id="{36A901D8-68F0-4EDC-8133-6AF6E902A151}"/>
              </a:ext>
            </a:extLst>
          </p:cNvPr>
          <p:cNvSpPr/>
          <p:nvPr/>
        </p:nvSpPr>
        <p:spPr>
          <a:xfrm>
            <a:off x="-15861" y="2530131"/>
            <a:ext cx="3091680" cy="1938501"/>
          </a:xfrm>
          <a:custGeom>
            <a:avLst/>
            <a:gdLst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70591 w 2896332"/>
              <a:gd name="connsiteY13" fmla="*/ 23329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62971 w 2896332"/>
              <a:gd name="connsiteY13" fmla="*/ 26758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06617 w 2896332"/>
              <a:gd name="connsiteY10" fmla="*/ 176960 h 1871397"/>
              <a:gd name="connsiteX11" fmla="*/ 1962971 w 2896332"/>
              <a:gd name="connsiteY11" fmla="*/ 267583 h 1871397"/>
              <a:gd name="connsiteX12" fmla="*/ 1973469 w 2896332"/>
              <a:gd name="connsiteY12" fmla="*/ 784519 h 1871397"/>
              <a:gd name="connsiteX13" fmla="*/ 1866010 w 2896332"/>
              <a:gd name="connsiteY13" fmla="*/ 878218 h 1871397"/>
              <a:gd name="connsiteX14" fmla="*/ 2733769 w 2896332"/>
              <a:gd name="connsiteY14" fmla="*/ 1387129 h 1871397"/>
              <a:gd name="connsiteX15" fmla="*/ 2694623 w 2896332"/>
              <a:gd name="connsiteY15" fmla="*/ 1674208 h 1871397"/>
              <a:gd name="connsiteX16" fmla="*/ 2394496 w 2896332"/>
              <a:gd name="connsiteY16" fmla="*/ 1654634 h 1871397"/>
              <a:gd name="connsiteX17" fmla="*/ 2023060 w 2896332"/>
              <a:gd name="connsiteY17" fmla="*/ 1634793 h 1871397"/>
              <a:gd name="connsiteX18" fmla="*/ 1739085 w 2896332"/>
              <a:gd name="connsiteY18" fmla="*/ 1871397 h 1871397"/>
              <a:gd name="connsiteX19" fmla="*/ 1648664 w 2896332"/>
              <a:gd name="connsiteY19" fmla="*/ 1582137 h 1871397"/>
              <a:gd name="connsiteX20" fmla="*/ 1376671 w 2896332"/>
              <a:gd name="connsiteY20" fmla="*/ 1700306 h 1871397"/>
              <a:gd name="connsiteX21" fmla="*/ 1415819 w 2896332"/>
              <a:gd name="connsiteY21" fmla="*/ 1334933 h 1871397"/>
              <a:gd name="connsiteX22" fmla="*/ 665501 w 2896332"/>
              <a:gd name="connsiteY22" fmla="*/ 1276212 h 1871397"/>
              <a:gd name="connsiteX23" fmla="*/ 0 w 2896332"/>
              <a:gd name="connsiteY23" fmla="*/ 1126148 h 1871397"/>
              <a:gd name="connsiteX24" fmla="*/ 13050 w 2896332"/>
              <a:gd name="connsiteY24" fmla="*/ 284488 h 1871397"/>
              <a:gd name="connsiteX25" fmla="*/ 1898646 w 2896332"/>
              <a:gd name="connsiteY25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74819 w 2896332"/>
              <a:gd name="connsiteY16" fmla="*/ 1565782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8202 h 1872827"/>
              <a:gd name="connsiteX1" fmla="*/ 2655476 w 2896332"/>
              <a:gd name="connsiteY1" fmla="*/ 586045 h 1872827"/>
              <a:gd name="connsiteX2" fmla="*/ 2828170 w 2896332"/>
              <a:gd name="connsiteY2" fmla="*/ 1011931 h 1872827"/>
              <a:gd name="connsiteX3" fmla="*/ 2883834 w 2896332"/>
              <a:gd name="connsiteY3" fmla="*/ 1310265 h 1872827"/>
              <a:gd name="connsiteX4" fmla="*/ 2799743 w 2896332"/>
              <a:gd name="connsiteY4" fmla="*/ 1673528 h 1872827"/>
              <a:gd name="connsiteX5" fmla="*/ 2521033 w 2896332"/>
              <a:gd name="connsiteY5" fmla="*/ 1161851 h 1872827"/>
              <a:gd name="connsiteX6" fmla="*/ 2514265 w 2896332"/>
              <a:gd name="connsiteY6" fmla="*/ 468202 h 1872827"/>
              <a:gd name="connsiteX7" fmla="*/ 1898646 w 2896332"/>
              <a:gd name="connsiteY7" fmla="*/ 1476 h 1872827"/>
              <a:gd name="connsiteX8" fmla="*/ 1906617 w 2896332"/>
              <a:gd name="connsiteY8" fmla="*/ 178390 h 1872827"/>
              <a:gd name="connsiteX9" fmla="*/ 1962971 w 2896332"/>
              <a:gd name="connsiteY9" fmla="*/ 269013 h 1872827"/>
              <a:gd name="connsiteX10" fmla="*/ 1973469 w 2896332"/>
              <a:gd name="connsiteY10" fmla="*/ 785949 h 1872827"/>
              <a:gd name="connsiteX11" fmla="*/ 1866010 w 2896332"/>
              <a:gd name="connsiteY11" fmla="*/ 879648 h 1872827"/>
              <a:gd name="connsiteX12" fmla="*/ 2733769 w 2896332"/>
              <a:gd name="connsiteY12" fmla="*/ 1388559 h 1872827"/>
              <a:gd name="connsiteX13" fmla="*/ 2694623 w 2896332"/>
              <a:gd name="connsiteY13" fmla="*/ 1641133 h 1872827"/>
              <a:gd name="connsiteX14" fmla="*/ 2385869 w 2896332"/>
              <a:gd name="connsiteY14" fmla="*/ 1587053 h 1872827"/>
              <a:gd name="connsiteX15" fmla="*/ 2074819 w 2896332"/>
              <a:gd name="connsiteY15" fmla="*/ 1567212 h 1872827"/>
              <a:gd name="connsiteX16" fmla="*/ 1739085 w 2896332"/>
              <a:gd name="connsiteY16" fmla="*/ 1872827 h 1872827"/>
              <a:gd name="connsiteX17" fmla="*/ 1648664 w 2896332"/>
              <a:gd name="connsiteY17" fmla="*/ 1583567 h 1872827"/>
              <a:gd name="connsiteX18" fmla="*/ 1376671 w 2896332"/>
              <a:gd name="connsiteY18" fmla="*/ 1701736 h 1872827"/>
              <a:gd name="connsiteX19" fmla="*/ 1415819 w 2896332"/>
              <a:gd name="connsiteY19" fmla="*/ 1336363 h 1872827"/>
              <a:gd name="connsiteX20" fmla="*/ 665501 w 2896332"/>
              <a:gd name="connsiteY20" fmla="*/ 1277642 h 1872827"/>
              <a:gd name="connsiteX21" fmla="*/ 0 w 2896332"/>
              <a:gd name="connsiteY21" fmla="*/ 1127578 h 1872827"/>
              <a:gd name="connsiteX22" fmla="*/ 13050 w 2896332"/>
              <a:gd name="connsiteY22" fmla="*/ 285918 h 1872827"/>
              <a:gd name="connsiteX23" fmla="*/ 1898646 w 2896332"/>
              <a:gd name="connsiteY23" fmla="*/ 1476 h 187282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87909 w 2896332"/>
              <a:gd name="connsiteY5" fmla="*/ 1152990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6332"/>
              <a:gd name="connsiteY0" fmla="*/ 251285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09609 w 2896332"/>
              <a:gd name="connsiteY6" fmla="*/ 251285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4163"/>
              <a:gd name="connsiteY0" fmla="*/ 251285 h 1871397"/>
              <a:gd name="connsiteX1" fmla="*/ 2655476 w 2894163"/>
              <a:gd name="connsiteY1" fmla="*/ 584615 h 1871397"/>
              <a:gd name="connsiteX2" fmla="*/ 2828170 w 2894163"/>
              <a:gd name="connsiteY2" fmla="*/ 1010501 h 1871397"/>
              <a:gd name="connsiteX3" fmla="*/ 2883834 w 2894163"/>
              <a:gd name="connsiteY3" fmla="*/ 1308835 h 1871397"/>
              <a:gd name="connsiteX4" fmla="*/ 2792313 w 2894163"/>
              <a:gd name="connsiteY4" fmla="*/ 1690675 h 1871397"/>
              <a:gd name="connsiteX5" fmla="*/ 2651069 w 2894163"/>
              <a:gd name="connsiteY5" fmla="*/ 1156706 h 1871397"/>
              <a:gd name="connsiteX6" fmla="*/ 2209609 w 2894163"/>
              <a:gd name="connsiteY6" fmla="*/ 251285 h 1871397"/>
              <a:gd name="connsiteX7" fmla="*/ 1898646 w 2894163"/>
              <a:gd name="connsiteY7" fmla="*/ 46 h 1871397"/>
              <a:gd name="connsiteX8" fmla="*/ 1941303 w 2894163"/>
              <a:gd name="connsiteY8" fmla="*/ 293585 h 1871397"/>
              <a:gd name="connsiteX9" fmla="*/ 1974640 w 2894163"/>
              <a:gd name="connsiteY9" fmla="*/ 533402 h 1871397"/>
              <a:gd name="connsiteX10" fmla="*/ 1973469 w 2894163"/>
              <a:gd name="connsiteY10" fmla="*/ 784519 h 1871397"/>
              <a:gd name="connsiteX11" fmla="*/ 1866010 w 2894163"/>
              <a:gd name="connsiteY11" fmla="*/ 878218 h 1871397"/>
              <a:gd name="connsiteX12" fmla="*/ 2733769 w 2894163"/>
              <a:gd name="connsiteY12" fmla="*/ 1387129 h 1871397"/>
              <a:gd name="connsiteX13" fmla="*/ 2694623 w 2894163"/>
              <a:gd name="connsiteY13" fmla="*/ 1639703 h 1871397"/>
              <a:gd name="connsiteX14" fmla="*/ 2385869 w 2894163"/>
              <a:gd name="connsiteY14" fmla="*/ 1585623 h 1871397"/>
              <a:gd name="connsiteX15" fmla="*/ 2074819 w 2894163"/>
              <a:gd name="connsiteY15" fmla="*/ 1565782 h 1871397"/>
              <a:gd name="connsiteX16" fmla="*/ 1739085 w 2894163"/>
              <a:gd name="connsiteY16" fmla="*/ 1871397 h 1871397"/>
              <a:gd name="connsiteX17" fmla="*/ 1648664 w 2894163"/>
              <a:gd name="connsiteY17" fmla="*/ 1582137 h 1871397"/>
              <a:gd name="connsiteX18" fmla="*/ 1376671 w 2894163"/>
              <a:gd name="connsiteY18" fmla="*/ 1700306 h 1871397"/>
              <a:gd name="connsiteX19" fmla="*/ 1415819 w 2894163"/>
              <a:gd name="connsiteY19" fmla="*/ 1334933 h 1871397"/>
              <a:gd name="connsiteX20" fmla="*/ 665501 w 2894163"/>
              <a:gd name="connsiteY20" fmla="*/ 1276212 h 1871397"/>
              <a:gd name="connsiteX21" fmla="*/ 0 w 2894163"/>
              <a:gd name="connsiteY21" fmla="*/ 1126148 h 1871397"/>
              <a:gd name="connsiteX22" fmla="*/ 13050 w 2894163"/>
              <a:gd name="connsiteY22" fmla="*/ 284488 h 1871397"/>
              <a:gd name="connsiteX23" fmla="*/ 1898646 w 2894163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51069 w 2889213"/>
              <a:gd name="connsiteY5" fmla="*/ 1156706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228993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150164 w 2889213"/>
              <a:gd name="connsiteY6" fmla="*/ 228993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941303 w 2889213"/>
              <a:gd name="connsiteY8" fmla="*/ 178433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92904 w 2889213"/>
              <a:gd name="connsiteY9" fmla="*/ 459050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48320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56"/>
              <a:gd name="connsiteX1" fmla="*/ 2655476 w 2889213"/>
              <a:gd name="connsiteY1" fmla="*/ 469395 h 1800456"/>
              <a:gd name="connsiteX2" fmla="*/ 2828170 w 2889213"/>
              <a:gd name="connsiteY2" fmla="*/ 895281 h 1800456"/>
              <a:gd name="connsiteX3" fmla="*/ 2883834 w 2889213"/>
              <a:gd name="connsiteY3" fmla="*/ 1193615 h 1800456"/>
              <a:gd name="connsiteX4" fmla="*/ 2840612 w 2889213"/>
              <a:gd name="connsiteY4" fmla="*/ 1449135 h 1800456"/>
              <a:gd name="connsiteX5" fmla="*/ 2632493 w 2889213"/>
              <a:gd name="connsiteY5" fmla="*/ 1060062 h 1800456"/>
              <a:gd name="connsiteX6" fmla="*/ 2150164 w 2889213"/>
              <a:gd name="connsiteY6" fmla="*/ 113773 h 1800456"/>
              <a:gd name="connsiteX7" fmla="*/ 1348782 w 2889213"/>
              <a:gd name="connsiteY7" fmla="*/ 0 h 1800456"/>
              <a:gd name="connsiteX8" fmla="*/ 1714668 w 2889213"/>
              <a:gd name="connsiteY8" fmla="*/ 204372 h 1800456"/>
              <a:gd name="connsiteX9" fmla="*/ 1866896 w 2889213"/>
              <a:gd name="connsiteY9" fmla="*/ 462766 h 1800456"/>
              <a:gd name="connsiteX10" fmla="*/ 1973469 w 2889213"/>
              <a:gd name="connsiteY10" fmla="*/ 669299 h 1800456"/>
              <a:gd name="connsiteX11" fmla="*/ 1866010 w 2889213"/>
              <a:gd name="connsiteY11" fmla="*/ 762998 h 1800456"/>
              <a:gd name="connsiteX12" fmla="*/ 2733769 w 2889213"/>
              <a:gd name="connsiteY12" fmla="*/ 1271909 h 1800456"/>
              <a:gd name="connsiteX13" fmla="*/ 2694623 w 2889213"/>
              <a:gd name="connsiteY13" fmla="*/ 1524483 h 1800456"/>
              <a:gd name="connsiteX14" fmla="*/ 2385869 w 2889213"/>
              <a:gd name="connsiteY14" fmla="*/ 1470403 h 1800456"/>
              <a:gd name="connsiteX15" fmla="*/ 2191986 w 2889213"/>
              <a:gd name="connsiteY15" fmla="*/ 1800407 h 1800456"/>
              <a:gd name="connsiteX16" fmla="*/ 2074819 w 2889213"/>
              <a:gd name="connsiteY16" fmla="*/ 1450562 h 1800456"/>
              <a:gd name="connsiteX17" fmla="*/ 1739085 w 2889213"/>
              <a:gd name="connsiteY17" fmla="*/ 1756177 h 1800456"/>
              <a:gd name="connsiteX18" fmla="*/ 1648664 w 2889213"/>
              <a:gd name="connsiteY18" fmla="*/ 1466917 h 1800456"/>
              <a:gd name="connsiteX19" fmla="*/ 1376671 w 2889213"/>
              <a:gd name="connsiteY19" fmla="*/ 1585086 h 1800456"/>
              <a:gd name="connsiteX20" fmla="*/ 1415819 w 2889213"/>
              <a:gd name="connsiteY20" fmla="*/ 1219713 h 1800456"/>
              <a:gd name="connsiteX21" fmla="*/ 665501 w 2889213"/>
              <a:gd name="connsiteY21" fmla="*/ 1160992 h 1800456"/>
              <a:gd name="connsiteX22" fmla="*/ 0 w 2889213"/>
              <a:gd name="connsiteY22" fmla="*/ 1010928 h 1800456"/>
              <a:gd name="connsiteX23" fmla="*/ 13050 w 2889213"/>
              <a:gd name="connsiteY23" fmla="*/ 169268 h 1800456"/>
              <a:gd name="connsiteX24" fmla="*/ 1348782 w 2889213"/>
              <a:gd name="connsiteY24" fmla="*/ 0 h 1800456"/>
              <a:gd name="connsiteX0" fmla="*/ 2150164 w 2889213"/>
              <a:gd name="connsiteY0" fmla="*/ 113773 h 1811599"/>
              <a:gd name="connsiteX1" fmla="*/ 2655476 w 2889213"/>
              <a:gd name="connsiteY1" fmla="*/ 469395 h 1811599"/>
              <a:gd name="connsiteX2" fmla="*/ 2828170 w 2889213"/>
              <a:gd name="connsiteY2" fmla="*/ 895281 h 1811599"/>
              <a:gd name="connsiteX3" fmla="*/ 2883834 w 2889213"/>
              <a:gd name="connsiteY3" fmla="*/ 1193615 h 1811599"/>
              <a:gd name="connsiteX4" fmla="*/ 2840612 w 2889213"/>
              <a:gd name="connsiteY4" fmla="*/ 1449135 h 1811599"/>
              <a:gd name="connsiteX5" fmla="*/ 2632493 w 2889213"/>
              <a:gd name="connsiteY5" fmla="*/ 1060062 h 1811599"/>
              <a:gd name="connsiteX6" fmla="*/ 2150164 w 2889213"/>
              <a:gd name="connsiteY6" fmla="*/ 113773 h 1811599"/>
              <a:gd name="connsiteX7" fmla="*/ 1348782 w 2889213"/>
              <a:gd name="connsiteY7" fmla="*/ 0 h 1811599"/>
              <a:gd name="connsiteX8" fmla="*/ 1714668 w 2889213"/>
              <a:gd name="connsiteY8" fmla="*/ 204372 h 1811599"/>
              <a:gd name="connsiteX9" fmla="*/ 1866896 w 2889213"/>
              <a:gd name="connsiteY9" fmla="*/ 462766 h 1811599"/>
              <a:gd name="connsiteX10" fmla="*/ 1973469 w 2889213"/>
              <a:gd name="connsiteY10" fmla="*/ 669299 h 1811599"/>
              <a:gd name="connsiteX11" fmla="*/ 1866010 w 2889213"/>
              <a:gd name="connsiteY11" fmla="*/ 762998 h 1811599"/>
              <a:gd name="connsiteX12" fmla="*/ 2733769 w 2889213"/>
              <a:gd name="connsiteY12" fmla="*/ 1271909 h 1811599"/>
              <a:gd name="connsiteX13" fmla="*/ 2694623 w 2889213"/>
              <a:gd name="connsiteY13" fmla="*/ 1524483 h 1811599"/>
              <a:gd name="connsiteX14" fmla="*/ 2385869 w 2889213"/>
              <a:gd name="connsiteY14" fmla="*/ 1470403 h 1811599"/>
              <a:gd name="connsiteX15" fmla="*/ 2214278 w 2889213"/>
              <a:gd name="connsiteY15" fmla="*/ 1811553 h 1811599"/>
              <a:gd name="connsiteX16" fmla="*/ 2074819 w 2889213"/>
              <a:gd name="connsiteY16" fmla="*/ 1450562 h 1811599"/>
              <a:gd name="connsiteX17" fmla="*/ 1739085 w 2889213"/>
              <a:gd name="connsiteY17" fmla="*/ 1756177 h 1811599"/>
              <a:gd name="connsiteX18" fmla="*/ 1648664 w 2889213"/>
              <a:gd name="connsiteY18" fmla="*/ 1466917 h 1811599"/>
              <a:gd name="connsiteX19" fmla="*/ 1376671 w 2889213"/>
              <a:gd name="connsiteY19" fmla="*/ 1585086 h 1811599"/>
              <a:gd name="connsiteX20" fmla="*/ 1415819 w 2889213"/>
              <a:gd name="connsiteY20" fmla="*/ 1219713 h 1811599"/>
              <a:gd name="connsiteX21" fmla="*/ 665501 w 2889213"/>
              <a:gd name="connsiteY21" fmla="*/ 1160992 h 1811599"/>
              <a:gd name="connsiteX22" fmla="*/ 0 w 2889213"/>
              <a:gd name="connsiteY22" fmla="*/ 1010928 h 1811599"/>
              <a:gd name="connsiteX23" fmla="*/ 13050 w 2889213"/>
              <a:gd name="connsiteY23" fmla="*/ 169268 h 1811599"/>
              <a:gd name="connsiteX24" fmla="*/ 1348782 w 2889213"/>
              <a:gd name="connsiteY24" fmla="*/ 0 h 1811599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89213" h="1811553">
                <a:moveTo>
                  <a:pt x="2150164" y="113773"/>
                </a:moveTo>
                <a:lnTo>
                  <a:pt x="2655476" y="469395"/>
                </a:lnTo>
                <a:cubicBezTo>
                  <a:pt x="2724937" y="612627"/>
                  <a:pt x="2790110" y="774578"/>
                  <a:pt x="2828170" y="895281"/>
                </a:cubicBezTo>
                <a:cubicBezTo>
                  <a:pt x="2845006" y="1009922"/>
                  <a:pt x="2872906" y="1094971"/>
                  <a:pt x="2883834" y="1193615"/>
                </a:cubicBezTo>
                <a:cubicBezTo>
                  <a:pt x="2898597" y="1276508"/>
                  <a:pt x="2882583" y="1383685"/>
                  <a:pt x="2840612" y="1449135"/>
                </a:cubicBezTo>
                <a:cubicBezTo>
                  <a:pt x="2801112" y="1388173"/>
                  <a:pt x="2764708" y="1276910"/>
                  <a:pt x="2632493" y="1060062"/>
                </a:cubicBezTo>
                <a:cubicBezTo>
                  <a:pt x="2521003" y="837054"/>
                  <a:pt x="2268591" y="370791"/>
                  <a:pt x="2150164" y="113773"/>
                </a:cubicBezTo>
                <a:close/>
                <a:moveTo>
                  <a:pt x="1348782" y="0"/>
                </a:moveTo>
                <a:cubicBezTo>
                  <a:pt x="1445338" y="154432"/>
                  <a:pt x="1639668" y="165874"/>
                  <a:pt x="1714668" y="204372"/>
                </a:cubicBezTo>
                <a:cubicBezTo>
                  <a:pt x="1723722" y="285320"/>
                  <a:pt x="1831199" y="402612"/>
                  <a:pt x="1866896" y="462766"/>
                </a:cubicBezTo>
                <a:cubicBezTo>
                  <a:pt x="1913125" y="544588"/>
                  <a:pt x="1935949" y="596454"/>
                  <a:pt x="1973469" y="669299"/>
                </a:cubicBezTo>
                <a:cubicBezTo>
                  <a:pt x="1909251" y="682689"/>
                  <a:pt x="1863715" y="712895"/>
                  <a:pt x="1866010" y="762998"/>
                </a:cubicBezTo>
                <a:cubicBezTo>
                  <a:pt x="1884495" y="971782"/>
                  <a:pt x="2517373" y="1008755"/>
                  <a:pt x="2733769" y="1271909"/>
                </a:cubicBezTo>
                <a:cubicBezTo>
                  <a:pt x="2839248" y="1365427"/>
                  <a:pt x="2779441" y="1512521"/>
                  <a:pt x="2694623" y="1524483"/>
                </a:cubicBezTo>
                <a:cubicBezTo>
                  <a:pt x="2575007" y="1522308"/>
                  <a:pt x="2538107" y="1485627"/>
                  <a:pt x="2385869" y="1470403"/>
                </a:cubicBezTo>
                <a:cubicBezTo>
                  <a:pt x="2333676" y="1639614"/>
                  <a:pt x="2280982" y="1755416"/>
                  <a:pt x="2214278" y="1811553"/>
                </a:cubicBezTo>
                <a:cubicBezTo>
                  <a:pt x="2147576" y="1804531"/>
                  <a:pt x="2033271" y="1685187"/>
                  <a:pt x="2074819" y="1450562"/>
                </a:cubicBezTo>
                <a:cubicBezTo>
                  <a:pt x="1992109" y="1541380"/>
                  <a:pt x="1856720" y="1716561"/>
                  <a:pt x="1739085" y="1756177"/>
                </a:cubicBezTo>
                <a:cubicBezTo>
                  <a:pt x="1647742" y="1688758"/>
                  <a:pt x="1625791" y="1561162"/>
                  <a:pt x="1648664" y="1466917"/>
                </a:cubicBezTo>
                <a:cubicBezTo>
                  <a:pt x="1575908" y="1517602"/>
                  <a:pt x="1475987" y="1575732"/>
                  <a:pt x="1376671" y="1585086"/>
                </a:cubicBezTo>
                <a:cubicBezTo>
                  <a:pt x="1265755" y="1421973"/>
                  <a:pt x="1344050" y="1304532"/>
                  <a:pt x="1415819" y="1219713"/>
                </a:cubicBezTo>
                <a:cubicBezTo>
                  <a:pt x="1106992" y="1284958"/>
                  <a:pt x="922130" y="1226237"/>
                  <a:pt x="665501" y="1160992"/>
                </a:cubicBezTo>
                <a:cubicBezTo>
                  <a:pt x="467591" y="1128369"/>
                  <a:pt x="282729" y="1004403"/>
                  <a:pt x="0" y="1010928"/>
                </a:cubicBezTo>
                <a:lnTo>
                  <a:pt x="13050" y="169268"/>
                </a:lnTo>
                <a:cubicBezTo>
                  <a:pt x="722590" y="234513"/>
                  <a:pt x="1132701" y="28762"/>
                  <a:pt x="134878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  <a:lumOff val="50000"/>
                </a:schemeClr>
              </a:gs>
              <a:gs pos="100000">
                <a:schemeClr val="accent2">
                  <a:lumMod val="50000"/>
                  <a:lumOff val="50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3C447687-3C26-4F6D-946F-76D90165FA0C}"/>
              </a:ext>
            </a:extLst>
          </p:cNvPr>
          <p:cNvSpPr>
            <a:spLocks/>
          </p:cNvSpPr>
          <p:nvPr/>
        </p:nvSpPr>
        <p:spPr bwMode="auto">
          <a:xfrm>
            <a:off x="4600019" y="1667069"/>
            <a:ext cx="765102" cy="2729660"/>
          </a:xfrm>
          <a:custGeom>
            <a:avLst/>
            <a:gdLst>
              <a:gd name="T0" fmla="*/ 453 w 768"/>
              <a:gd name="T1" fmla="*/ 45 h 2740"/>
              <a:gd name="T2" fmla="*/ 508 w 768"/>
              <a:gd name="T3" fmla="*/ 200 h 2740"/>
              <a:gd name="T4" fmla="*/ 464 w 768"/>
              <a:gd name="T5" fmla="*/ 287 h 2740"/>
              <a:gd name="T6" fmla="*/ 479 w 768"/>
              <a:gd name="T7" fmla="*/ 389 h 2740"/>
              <a:gd name="T8" fmla="*/ 628 w 768"/>
              <a:gd name="T9" fmla="*/ 445 h 2740"/>
              <a:gd name="T10" fmla="*/ 691 w 768"/>
              <a:gd name="T11" fmla="*/ 583 h 2740"/>
              <a:gd name="T12" fmla="*/ 719 w 768"/>
              <a:gd name="T13" fmla="*/ 858 h 2740"/>
              <a:gd name="T14" fmla="*/ 748 w 768"/>
              <a:gd name="T15" fmla="*/ 1287 h 2740"/>
              <a:gd name="T16" fmla="*/ 768 w 768"/>
              <a:gd name="T17" fmla="*/ 1416 h 2740"/>
              <a:gd name="T18" fmla="*/ 713 w 768"/>
              <a:gd name="T19" fmla="*/ 1478 h 2740"/>
              <a:gd name="T20" fmla="*/ 677 w 768"/>
              <a:gd name="T21" fmla="*/ 1427 h 2740"/>
              <a:gd name="T22" fmla="*/ 691 w 768"/>
              <a:gd name="T23" fmla="*/ 1320 h 2740"/>
              <a:gd name="T24" fmla="*/ 639 w 768"/>
              <a:gd name="T25" fmla="*/ 934 h 2740"/>
              <a:gd name="T26" fmla="*/ 595 w 768"/>
              <a:gd name="T27" fmla="*/ 745 h 2740"/>
              <a:gd name="T28" fmla="*/ 555 w 768"/>
              <a:gd name="T29" fmla="*/ 792 h 2740"/>
              <a:gd name="T30" fmla="*/ 535 w 768"/>
              <a:gd name="T31" fmla="*/ 947 h 2740"/>
              <a:gd name="T32" fmla="*/ 611 w 768"/>
              <a:gd name="T33" fmla="*/ 1125 h 2740"/>
              <a:gd name="T34" fmla="*/ 639 w 768"/>
              <a:gd name="T35" fmla="*/ 1351 h 2740"/>
              <a:gd name="T36" fmla="*/ 617 w 768"/>
              <a:gd name="T37" fmla="*/ 1912 h 2740"/>
              <a:gd name="T38" fmla="*/ 544 w 768"/>
              <a:gd name="T39" fmla="*/ 2387 h 2740"/>
              <a:gd name="T40" fmla="*/ 559 w 768"/>
              <a:gd name="T41" fmla="*/ 2711 h 2740"/>
              <a:gd name="T42" fmla="*/ 455 w 768"/>
              <a:gd name="T43" fmla="*/ 2687 h 2740"/>
              <a:gd name="T44" fmla="*/ 451 w 768"/>
              <a:gd name="T45" fmla="*/ 2523 h 2740"/>
              <a:gd name="T46" fmla="*/ 468 w 768"/>
              <a:gd name="T47" fmla="*/ 2363 h 2740"/>
              <a:gd name="T48" fmla="*/ 448 w 768"/>
              <a:gd name="T49" fmla="*/ 2136 h 2740"/>
              <a:gd name="T50" fmla="*/ 455 w 768"/>
              <a:gd name="T51" fmla="*/ 1894 h 2740"/>
              <a:gd name="T52" fmla="*/ 406 w 768"/>
              <a:gd name="T53" fmla="*/ 1598 h 2740"/>
              <a:gd name="T54" fmla="*/ 351 w 768"/>
              <a:gd name="T55" fmla="*/ 1680 h 2740"/>
              <a:gd name="T56" fmla="*/ 330 w 768"/>
              <a:gd name="T57" fmla="*/ 2018 h 2740"/>
              <a:gd name="T58" fmla="*/ 310 w 768"/>
              <a:gd name="T59" fmla="*/ 2223 h 2740"/>
              <a:gd name="T60" fmla="*/ 308 w 768"/>
              <a:gd name="T61" fmla="*/ 2411 h 2740"/>
              <a:gd name="T62" fmla="*/ 324 w 768"/>
              <a:gd name="T63" fmla="*/ 2647 h 2740"/>
              <a:gd name="T64" fmla="*/ 253 w 768"/>
              <a:gd name="T65" fmla="*/ 2729 h 2740"/>
              <a:gd name="T66" fmla="*/ 217 w 768"/>
              <a:gd name="T67" fmla="*/ 2616 h 2740"/>
              <a:gd name="T68" fmla="*/ 231 w 768"/>
              <a:gd name="T69" fmla="*/ 2376 h 2740"/>
              <a:gd name="T70" fmla="*/ 180 w 768"/>
              <a:gd name="T71" fmla="*/ 2118 h 2740"/>
              <a:gd name="T72" fmla="*/ 168 w 768"/>
              <a:gd name="T73" fmla="*/ 1867 h 2740"/>
              <a:gd name="T74" fmla="*/ 175 w 768"/>
              <a:gd name="T75" fmla="*/ 1607 h 2740"/>
              <a:gd name="T76" fmla="*/ 126 w 768"/>
              <a:gd name="T77" fmla="*/ 1363 h 2740"/>
              <a:gd name="T78" fmla="*/ 166 w 768"/>
              <a:gd name="T79" fmla="*/ 1107 h 2740"/>
              <a:gd name="T80" fmla="*/ 235 w 768"/>
              <a:gd name="T81" fmla="*/ 869 h 2740"/>
              <a:gd name="T82" fmla="*/ 182 w 768"/>
              <a:gd name="T83" fmla="*/ 711 h 2740"/>
              <a:gd name="T84" fmla="*/ 128 w 768"/>
              <a:gd name="T85" fmla="*/ 931 h 2740"/>
              <a:gd name="T86" fmla="*/ 119 w 768"/>
              <a:gd name="T87" fmla="*/ 1111 h 2740"/>
              <a:gd name="T88" fmla="*/ 64 w 768"/>
              <a:gd name="T89" fmla="*/ 1311 h 2740"/>
              <a:gd name="T90" fmla="*/ 100 w 768"/>
              <a:gd name="T91" fmla="*/ 1460 h 2740"/>
              <a:gd name="T92" fmla="*/ 79 w 768"/>
              <a:gd name="T93" fmla="*/ 1481 h 2740"/>
              <a:gd name="T94" fmla="*/ 4 w 768"/>
              <a:gd name="T95" fmla="*/ 1423 h 2740"/>
              <a:gd name="T96" fmla="*/ 22 w 768"/>
              <a:gd name="T97" fmla="*/ 1251 h 2740"/>
              <a:gd name="T98" fmla="*/ 70 w 768"/>
              <a:gd name="T99" fmla="*/ 623 h 2740"/>
              <a:gd name="T100" fmla="*/ 117 w 768"/>
              <a:gd name="T101" fmla="*/ 458 h 2740"/>
              <a:gd name="T102" fmla="*/ 251 w 768"/>
              <a:gd name="T103" fmla="*/ 412 h 2740"/>
              <a:gd name="T104" fmla="*/ 320 w 768"/>
              <a:gd name="T105" fmla="*/ 325 h 2740"/>
              <a:gd name="T106" fmla="*/ 253 w 768"/>
              <a:gd name="T107" fmla="*/ 221 h 2740"/>
              <a:gd name="T108" fmla="*/ 250 w 768"/>
              <a:gd name="T109" fmla="*/ 136 h 2740"/>
              <a:gd name="T110" fmla="*/ 322 w 768"/>
              <a:gd name="T111" fmla="*/ 3 h 2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68" h="2740">
                <a:moveTo>
                  <a:pt x="339" y="0"/>
                </a:moveTo>
                <a:lnTo>
                  <a:pt x="375" y="3"/>
                </a:lnTo>
                <a:lnTo>
                  <a:pt x="406" y="12"/>
                </a:lnTo>
                <a:lnTo>
                  <a:pt x="431" y="27"/>
                </a:lnTo>
                <a:lnTo>
                  <a:pt x="453" y="45"/>
                </a:lnTo>
                <a:lnTo>
                  <a:pt x="471" y="69"/>
                </a:lnTo>
                <a:lnTo>
                  <a:pt x="486" y="94"/>
                </a:lnTo>
                <a:lnTo>
                  <a:pt x="495" y="123"/>
                </a:lnTo>
                <a:lnTo>
                  <a:pt x="495" y="183"/>
                </a:lnTo>
                <a:lnTo>
                  <a:pt x="508" y="200"/>
                </a:lnTo>
                <a:lnTo>
                  <a:pt x="502" y="221"/>
                </a:lnTo>
                <a:lnTo>
                  <a:pt x="495" y="240"/>
                </a:lnTo>
                <a:lnTo>
                  <a:pt x="484" y="256"/>
                </a:lnTo>
                <a:lnTo>
                  <a:pt x="475" y="271"/>
                </a:lnTo>
                <a:lnTo>
                  <a:pt x="464" y="287"/>
                </a:lnTo>
                <a:lnTo>
                  <a:pt x="455" y="303"/>
                </a:lnTo>
                <a:lnTo>
                  <a:pt x="451" y="323"/>
                </a:lnTo>
                <a:lnTo>
                  <a:pt x="450" y="349"/>
                </a:lnTo>
                <a:lnTo>
                  <a:pt x="455" y="380"/>
                </a:lnTo>
                <a:lnTo>
                  <a:pt x="479" y="389"/>
                </a:lnTo>
                <a:lnTo>
                  <a:pt x="508" y="400"/>
                </a:lnTo>
                <a:lnTo>
                  <a:pt x="539" y="409"/>
                </a:lnTo>
                <a:lnTo>
                  <a:pt x="570" y="420"/>
                </a:lnTo>
                <a:lnTo>
                  <a:pt x="600" y="431"/>
                </a:lnTo>
                <a:lnTo>
                  <a:pt x="628" y="445"/>
                </a:lnTo>
                <a:lnTo>
                  <a:pt x="650" y="460"/>
                </a:lnTo>
                <a:lnTo>
                  <a:pt x="668" y="480"/>
                </a:lnTo>
                <a:lnTo>
                  <a:pt x="682" y="511"/>
                </a:lnTo>
                <a:lnTo>
                  <a:pt x="690" y="545"/>
                </a:lnTo>
                <a:lnTo>
                  <a:pt x="691" y="583"/>
                </a:lnTo>
                <a:lnTo>
                  <a:pt x="693" y="623"/>
                </a:lnTo>
                <a:lnTo>
                  <a:pt x="693" y="665"/>
                </a:lnTo>
                <a:lnTo>
                  <a:pt x="699" y="707"/>
                </a:lnTo>
                <a:lnTo>
                  <a:pt x="710" y="781"/>
                </a:lnTo>
                <a:lnTo>
                  <a:pt x="719" y="858"/>
                </a:lnTo>
                <a:lnTo>
                  <a:pt x="728" y="931"/>
                </a:lnTo>
                <a:lnTo>
                  <a:pt x="739" y="1000"/>
                </a:lnTo>
                <a:lnTo>
                  <a:pt x="742" y="1183"/>
                </a:lnTo>
                <a:lnTo>
                  <a:pt x="742" y="1267"/>
                </a:lnTo>
                <a:lnTo>
                  <a:pt x="748" y="1287"/>
                </a:lnTo>
                <a:lnTo>
                  <a:pt x="753" y="1311"/>
                </a:lnTo>
                <a:lnTo>
                  <a:pt x="759" y="1336"/>
                </a:lnTo>
                <a:lnTo>
                  <a:pt x="762" y="1363"/>
                </a:lnTo>
                <a:lnTo>
                  <a:pt x="766" y="1391"/>
                </a:lnTo>
                <a:lnTo>
                  <a:pt x="768" y="1416"/>
                </a:lnTo>
                <a:lnTo>
                  <a:pt x="764" y="1440"/>
                </a:lnTo>
                <a:lnTo>
                  <a:pt x="757" y="1458"/>
                </a:lnTo>
                <a:lnTo>
                  <a:pt x="742" y="1474"/>
                </a:lnTo>
                <a:lnTo>
                  <a:pt x="722" y="1483"/>
                </a:lnTo>
                <a:lnTo>
                  <a:pt x="713" y="1478"/>
                </a:lnTo>
                <a:lnTo>
                  <a:pt x="699" y="1478"/>
                </a:lnTo>
                <a:lnTo>
                  <a:pt x="682" y="1480"/>
                </a:lnTo>
                <a:lnTo>
                  <a:pt x="668" y="1480"/>
                </a:lnTo>
                <a:lnTo>
                  <a:pt x="659" y="1443"/>
                </a:lnTo>
                <a:lnTo>
                  <a:pt x="677" y="1427"/>
                </a:lnTo>
                <a:lnTo>
                  <a:pt x="686" y="1411"/>
                </a:lnTo>
                <a:lnTo>
                  <a:pt x="688" y="1394"/>
                </a:lnTo>
                <a:lnTo>
                  <a:pt x="688" y="1372"/>
                </a:lnTo>
                <a:lnTo>
                  <a:pt x="688" y="1349"/>
                </a:lnTo>
                <a:lnTo>
                  <a:pt x="691" y="1320"/>
                </a:lnTo>
                <a:lnTo>
                  <a:pt x="695" y="1305"/>
                </a:lnTo>
                <a:lnTo>
                  <a:pt x="700" y="1287"/>
                </a:lnTo>
                <a:lnTo>
                  <a:pt x="699" y="1267"/>
                </a:lnTo>
                <a:lnTo>
                  <a:pt x="642" y="1096"/>
                </a:lnTo>
                <a:lnTo>
                  <a:pt x="639" y="934"/>
                </a:lnTo>
                <a:lnTo>
                  <a:pt x="608" y="827"/>
                </a:lnTo>
                <a:lnTo>
                  <a:pt x="604" y="809"/>
                </a:lnTo>
                <a:lnTo>
                  <a:pt x="600" y="789"/>
                </a:lnTo>
                <a:lnTo>
                  <a:pt x="599" y="767"/>
                </a:lnTo>
                <a:lnTo>
                  <a:pt x="595" y="745"/>
                </a:lnTo>
                <a:lnTo>
                  <a:pt x="588" y="727"/>
                </a:lnTo>
                <a:lnTo>
                  <a:pt x="579" y="714"/>
                </a:lnTo>
                <a:lnTo>
                  <a:pt x="573" y="741"/>
                </a:lnTo>
                <a:lnTo>
                  <a:pt x="566" y="767"/>
                </a:lnTo>
                <a:lnTo>
                  <a:pt x="555" y="792"/>
                </a:lnTo>
                <a:lnTo>
                  <a:pt x="544" y="820"/>
                </a:lnTo>
                <a:lnTo>
                  <a:pt x="535" y="849"/>
                </a:lnTo>
                <a:lnTo>
                  <a:pt x="530" y="880"/>
                </a:lnTo>
                <a:lnTo>
                  <a:pt x="530" y="912"/>
                </a:lnTo>
                <a:lnTo>
                  <a:pt x="535" y="947"/>
                </a:lnTo>
                <a:lnTo>
                  <a:pt x="546" y="983"/>
                </a:lnTo>
                <a:lnTo>
                  <a:pt x="560" y="1018"/>
                </a:lnTo>
                <a:lnTo>
                  <a:pt x="577" y="1052"/>
                </a:lnTo>
                <a:lnTo>
                  <a:pt x="595" y="1089"/>
                </a:lnTo>
                <a:lnTo>
                  <a:pt x="611" y="1125"/>
                </a:lnTo>
                <a:lnTo>
                  <a:pt x="626" y="1165"/>
                </a:lnTo>
                <a:lnTo>
                  <a:pt x="637" y="1207"/>
                </a:lnTo>
                <a:lnTo>
                  <a:pt x="644" y="1251"/>
                </a:lnTo>
                <a:lnTo>
                  <a:pt x="646" y="1300"/>
                </a:lnTo>
                <a:lnTo>
                  <a:pt x="639" y="1351"/>
                </a:lnTo>
                <a:lnTo>
                  <a:pt x="582" y="1680"/>
                </a:lnTo>
                <a:lnTo>
                  <a:pt x="590" y="1734"/>
                </a:lnTo>
                <a:lnTo>
                  <a:pt x="599" y="1792"/>
                </a:lnTo>
                <a:lnTo>
                  <a:pt x="608" y="1851"/>
                </a:lnTo>
                <a:lnTo>
                  <a:pt x="617" y="1912"/>
                </a:lnTo>
                <a:lnTo>
                  <a:pt x="617" y="1972"/>
                </a:lnTo>
                <a:lnTo>
                  <a:pt x="611" y="2034"/>
                </a:lnTo>
                <a:lnTo>
                  <a:pt x="559" y="2320"/>
                </a:lnTo>
                <a:lnTo>
                  <a:pt x="551" y="2351"/>
                </a:lnTo>
                <a:lnTo>
                  <a:pt x="544" y="2387"/>
                </a:lnTo>
                <a:lnTo>
                  <a:pt x="537" y="2425"/>
                </a:lnTo>
                <a:lnTo>
                  <a:pt x="535" y="2463"/>
                </a:lnTo>
                <a:lnTo>
                  <a:pt x="539" y="2503"/>
                </a:lnTo>
                <a:lnTo>
                  <a:pt x="582" y="2696"/>
                </a:lnTo>
                <a:lnTo>
                  <a:pt x="559" y="2711"/>
                </a:lnTo>
                <a:lnTo>
                  <a:pt x="533" y="2723"/>
                </a:lnTo>
                <a:lnTo>
                  <a:pt x="504" y="2734"/>
                </a:lnTo>
                <a:lnTo>
                  <a:pt x="471" y="2740"/>
                </a:lnTo>
                <a:lnTo>
                  <a:pt x="460" y="2714"/>
                </a:lnTo>
                <a:lnTo>
                  <a:pt x="455" y="2687"/>
                </a:lnTo>
                <a:lnTo>
                  <a:pt x="453" y="2656"/>
                </a:lnTo>
                <a:lnTo>
                  <a:pt x="455" y="2625"/>
                </a:lnTo>
                <a:lnTo>
                  <a:pt x="457" y="2591"/>
                </a:lnTo>
                <a:lnTo>
                  <a:pt x="455" y="2556"/>
                </a:lnTo>
                <a:lnTo>
                  <a:pt x="451" y="2523"/>
                </a:lnTo>
                <a:lnTo>
                  <a:pt x="448" y="2492"/>
                </a:lnTo>
                <a:lnTo>
                  <a:pt x="450" y="2461"/>
                </a:lnTo>
                <a:lnTo>
                  <a:pt x="455" y="2431"/>
                </a:lnTo>
                <a:lnTo>
                  <a:pt x="460" y="2398"/>
                </a:lnTo>
                <a:lnTo>
                  <a:pt x="468" y="2363"/>
                </a:lnTo>
                <a:lnTo>
                  <a:pt x="471" y="2327"/>
                </a:lnTo>
                <a:lnTo>
                  <a:pt x="471" y="2287"/>
                </a:lnTo>
                <a:lnTo>
                  <a:pt x="468" y="2243"/>
                </a:lnTo>
                <a:lnTo>
                  <a:pt x="457" y="2192"/>
                </a:lnTo>
                <a:lnTo>
                  <a:pt x="448" y="2136"/>
                </a:lnTo>
                <a:lnTo>
                  <a:pt x="439" y="2074"/>
                </a:lnTo>
                <a:lnTo>
                  <a:pt x="437" y="2012"/>
                </a:lnTo>
                <a:lnTo>
                  <a:pt x="442" y="1951"/>
                </a:lnTo>
                <a:lnTo>
                  <a:pt x="448" y="1925"/>
                </a:lnTo>
                <a:lnTo>
                  <a:pt x="455" y="1894"/>
                </a:lnTo>
                <a:lnTo>
                  <a:pt x="457" y="1863"/>
                </a:lnTo>
                <a:lnTo>
                  <a:pt x="455" y="1831"/>
                </a:lnTo>
                <a:lnTo>
                  <a:pt x="439" y="1754"/>
                </a:lnTo>
                <a:lnTo>
                  <a:pt x="422" y="1678"/>
                </a:lnTo>
                <a:lnTo>
                  <a:pt x="406" y="1598"/>
                </a:lnTo>
                <a:lnTo>
                  <a:pt x="395" y="1516"/>
                </a:lnTo>
                <a:lnTo>
                  <a:pt x="388" y="1431"/>
                </a:lnTo>
                <a:lnTo>
                  <a:pt x="382" y="1431"/>
                </a:lnTo>
                <a:lnTo>
                  <a:pt x="382" y="1436"/>
                </a:lnTo>
                <a:lnTo>
                  <a:pt x="351" y="1680"/>
                </a:lnTo>
                <a:lnTo>
                  <a:pt x="319" y="1807"/>
                </a:lnTo>
                <a:lnTo>
                  <a:pt x="313" y="1861"/>
                </a:lnTo>
                <a:lnTo>
                  <a:pt x="317" y="1914"/>
                </a:lnTo>
                <a:lnTo>
                  <a:pt x="322" y="1965"/>
                </a:lnTo>
                <a:lnTo>
                  <a:pt x="330" y="2018"/>
                </a:lnTo>
                <a:lnTo>
                  <a:pt x="331" y="2072"/>
                </a:lnTo>
                <a:lnTo>
                  <a:pt x="328" y="2127"/>
                </a:lnTo>
                <a:lnTo>
                  <a:pt x="322" y="2152"/>
                </a:lnTo>
                <a:lnTo>
                  <a:pt x="317" y="2185"/>
                </a:lnTo>
                <a:lnTo>
                  <a:pt x="310" y="2223"/>
                </a:lnTo>
                <a:lnTo>
                  <a:pt x="304" y="2263"/>
                </a:lnTo>
                <a:lnTo>
                  <a:pt x="300" y="2303"/>
                </a:lnTo>
                <a:lnTo>
                  <a:pt x="299" y="2343"/>
                </a:lnTo>
                <a:lnTo>
                  <a:pt x="300" y="2380"/>
                </a:lnTo>
                <a:lnTo>
                  <a:pt x="308" y="2411"/>
                </a:lnTo>
                <a:lnTo>
                  <a:pt x="339" y="2474"/>
                </a:lnTo>
                <a:lnTo>
                  <a:pt x="328" y="2511"/>
                </a:lnTo>
                <a:lnTo>
                  <a:pt x="320" y="2556"/>
                </a:lnTo>
                <a:lnTo>
                  <a:pt x="320" y="2603"/>
                </a:lnTo>
                <a:lnTo>
                  <a:pt x="324" y="2647"/>
                </a:lnTo>
                <a:lnTo>
                  <a:pt x="324" y="2689"/>
                </a:lnTo>
                <a:lnTo>
                  <a:pt x="319" y="2727"/>
                </a:lnTo>
                <a:lnTo>
                  <a:pt x="299" y="2734"/>
                </a:lnTo>
                <a:lnTo>
                  <a:pt x="275" y="2736"/>
                </a:lnTo>
                <a:lnTo>
                  <a:pt x="253" y="2729"/>
                </a:lnTo>
                <a:lnTo>
                  <a:pt x="231" y="2718"/>
                </a:lnTo>
                <a:lnTo>
                  <a:pt x="213" y="2700"/>
                </a:lnTo>
                <a:lnTo>
                  <a:pt x="202" y="2678"/>
                </a:lnTo>
                <a:lnTo>
                  <a:pt x="199" y="2651"/>
                </a:lnTo>
                <a:lnTo>
                  <a:pt x="217" y="2616"/>
                </a:lnTo>
                <a:lnTo>
                  <a:pt x="230" y="2574"/>
                </a:lnTo>
                <a:lnTo>
                  <a:pt x="235" y="2529"/>
                </a:lnTo>
                <a:lnTo>
                  <a:pt x="239" y="2480"/>
                </a:lnTo>
                <a:lnTo>
                  <a:pt x="237" y="2429"/>
                </a:lnTo>
                <a:lnTo>
                  <a:pt x="231" y="2376"/>
                </a:lnTo>
                <a:lnTo>
                  <a:pt x="222" y="2321"/>
                </a:lnTo>
                <a:lnTo>
                  <a:pt x="213" y="2267"/>
                </a:lnTo>
                <a:lnTo>
                  <a:pt x="202" y="2216"/>
                </a:lnTo>
                <a:lnTo>
                  <a:pt x="191" y="2165"/>
                </a:lnTo>
                <a:lnTo>
                  <a:pt x="180" y="2118"/>
                </a:lnTo>
                <a:lnTo>
                  <a:pt x="171" y="2074"/>
                </a:lnTo>
                <a:lnTo>
                  <a:pt x="162" y="2034"/>
                </a:lnTo>
                <a:lnTo>
                  <a:pt x="157" y="1980"/>
                </a:lnTo>
                <a:lnTo>
                  <a:pt x="160" y="1923"/>
                </a:lnTo>
                <a:lnTo>
                  <a:pt x="168" y="1867"/>
                </a:lnTo>
                <a:lnTo>
                  <a:pt x="179" y="1812"/>
                </a:lnTo>
                <a:lnTo>
                  <a:pt x="186" y="1756"/>
                </a:lnTo>
                <a:lnTo>
                  <a:pt x="190" y="1700"/>
                </a:lnTo>
                <a:lnTo>
                  <a:pt x="182" y="1643"/>
                </a:lnTo>
                <a:lnTo>
                  <a:pt x="175" y="1607"/>
                </a:lnTo>
                <a:lnTo>
                  <a:pt x="166" y="1565"/>
                </a:lnTo>
                <a:lnTo>
                  <a:pt x="155" y="1518"/>
                </a:lnTo>
                <a:lnTo>
                  <a:pt x="144" y="1467"/>
                </a:lnTo>
                <a:lnTo>
                  <a:pt x="133" y="1414"/>
                </a:lnTo>
                <a:lnTo>
                  <a:pt x="126" y="1363"/>
                </a:lnTo>
                <a:lnTo>
                  <a:pt x="122" y="1312"/>
                </a:lnTo>
                <a:lnTo>
                  <a:pt x="122" y="1265"/>
                </a:lnTo>
                <a:lnTo>
                  <a:pt x="128" y="1223"/>
                </a:lnTo>
                <a:lnTo>
                  <a:pt x="144" y="1163"/>
                </a:lnTo>
                <a:lnTo>
                  <a:pt x="166" y="1107"/>
                </a:lnTo>
                <a:lnTo>
                  <a:pt x="190" y="1051"/>
                </a:lnTo>
                <a:lnTo>
                  <a:pt x="213" y="998"/>
                </a:lnTo>
                <a:lnTo>
                  <a:pt x="231" y="943"/>
                </a:lnTo>
                <a:lnTo>
                  <a:pt x="237" y="905"/>
                </a:lnTo>
                <a:lnTo>
                  <a:pt x="235" y="869"/>
                </a:lnTo>
                <a:lnTo>
                  <a:pt x="228" y="832"/>
                </a:lnTo>
                <a:lnTo>
                  <a:pt x="215" y="800"/>
                </a:lnTo>
                <a:lnTo>
                  <a:pt x="202" y="769"/>
                </a:lnTo>
                <a:lnTo>
                  <a:pt x="191" y="740"/>
                </a:lnTo>
                <a:lnTo>
                  <a:pt x="182" y="711"/>
                </a:lnTo>
                <a:lnTo>
                  <a:pt x="179" y="711"/>
                </a:lnTo>
                <a:lnTo>
                  <a:pt x="170" y="769"/>
                </a:lnTo>
                <a:lnTo>
                  <a:pt x="157" y="825"/>
                </a:lnTo>
                <a:lnTo>
                  <a:pt x="140" y="878"/>
                </a:lnTo>
                <a:lnTo>
                  <a:pt x="128" y="931"/>
                </a:lnTo>
                <a:lnTo>
                  <a:pt x="122" y="969"/>
                </a:lnTo>
                <a:lnTo>
                  <a:pt x="122" y="1005"/>
                </a:lnTo>
                <a:lnTo>
                  <a:pt x="124" y="1041"/>
                </a:lnTo>
                <a:lnTo>
                  <a:pt x="124" y="1078"/>
                </a:lnTo>
                <a:lnTo>
                  <a:pt x="119" y="1111"/>
                </a:lnTo>
                <a:lnTo>
                  <a:pt x="110" y="1145"/>
                </a:lnTo>
                <a:lnTo>
                  <a:pt x="95" y="1181"/>
                </a:lnTo>
                <a:lnTo>
                  <a:pt x="82" y="1223"/>
                </a:lnTo>
                <a:lnTo>
                  <a:pt x="71" y="1267"/>
                </a:lnTo>
                <a:lnTo>
                  <a:pt x="64" y="1311"/>
                </a:lnTo>
                <a:lnTo>
                  <a:pt x="62" y="1358"/>
                </a:lnTo>
                <a:lnTo>
                  <a:pt x="71" y="1403"/>
                </a:lnTo>
                <a:lnTo>
                  <a:pt x="108" y="1451"/>
                </a:lnTo>
                <a:lnTo>
                  <a:pt x="104" y="1456"/>
                </a:lnTo>
                <a:lnTo>
                  <a:pt x="100" y="1460"/>
                </a:lnTo>
                <a:lnTo>
                  <a:pt x="100" y="1463"/>
                </a:lnTo>
                <a:lnTo>
                  <a:pt x="100" y="1469"/>
                </a:lnTo>
                <a:lnTo>
                  <a:pt x="99" y="1472"/>
                </a:lnTo>
                <a:lnTo>
                  <a:pt x="99" y="1480"/>
                </a:lnTo>
                <a:lnTo>
                  <a:pt x="79" y="1481"/>
                </a:lnTo>
                <a:lnTo>
                  <a:pt x="62" y="1481"/>
                </a:lnTo>
                <a:lnTo>
                  <a:pt x="48" y="1481"/>
                </a:lnTo>
                <a:lnTo>
                  <a:pt x="31" y="1483"/>
                </a:lnTo>
                <a:lnTo>
                  <a:pt x="13" y="1452"/>
                </a:lnTo>
                <a:lnTo>
                  <a:pt x="4" y="1423"/>
                </a:lnTo>
                <a:lnTo>
                  <a:pt x="0" y="1392"/>
                </a:lnTo>
                <a:lnTo>
                  <a:pt x="2" y="1361"/>
                </a:lnTo>
                <a:lnTo>
                  <a:pt x="8" y="1327"/>
                </a:lnTo>
                <a:lnTo>
                  <a:pt x="15" y="1291"/>
                </a:lnTo>
                <a:lnTo>
                  <a:pt x="22" y="1251"/>
                </a:lnTo>
                <a:lnTo>
                  <a:pt x="22" y="1036"/>
                </a:lnTo>
                <a:lnTo>
                  <a:pt x="62" y="751"/>
                </a:lnTo>
                <a:lnTo>
                  <a:pt x="68" y="709"/>
                </a:lnTo>
                <a:lnTo>
                  <a:pt x="70" y="665"/>
                </a:lnTo>
                <a:lnTo>
                  <a:pt x="70" y="623"/>
                </a:lnTo>
                <a:lnTo>
                  <a:pt x="71" y="581"/>
                </a:lnTo>
                <a:lnTo>
                  <a:pt x="75" y="541"/>
                </a:lnTo>
                <a:lnTo>
                  <a:pt x="84" y="507"/>
                </a:lnTo>
                <a:lnTo>
                  <a:pt x="99" y="476"/>
                </a:lnTo>
                <a:lnTo>
                  <a:pt x="117" y="458"/>
                </a:lnTo>
                <a:lnTo>
                  <a:pt x="139" y="445"/>
                </a:lnTo>
                <a:lnTo>
                  <a:pt x="164" y="436"/>
                </a:lnTo>
                <a:lnTo>
                  <a:pt x="193" y="429"/>
                </a:lnTo>
                <a:lnTo>
                  <a:pt x="222" y="421"/>
                </a:lnTo>
                <a:lnTo>
                  <a:pt x="251" y="412"/>
                </a:lnTo>
                <a:lnTo>
                  <a:pt x="275" y="403"/>
                </a:lnTo>
                <a:lnTo>
                  <a:pt x="297" y="389"/>
                </a:lnTo>
                <a:lnTo>
                  <a:pt x="311" y="371"/>
                </a:lnTo>
                <a:lnTo>
                  <a:pt x="322" y="347"/>
                </a:lnTo>
                <a:lnTo>
                  <a:pt x="320" y="325"/>
                </a:lnTo>
                <a:lnTo>
                  <a:pt x="313" y="303"/>
                </a:lnTo>
                <a:lnTo>
                  <a:pt x="299" y="281"/>
                </a:lnTo>
                <a:lnTo>
                  <a:pt x="282" y="261"/>
                </a:lnTo>
                <a:lnTo>
                  <a:pt x="266" y="241"/>
                </a:lnTo>
                <a:lnTo>
                  <a:pt x="253" y="221"/>
                </a:lnTo>
                <a:lnTo>
                  <a:pt x="248" y="203"/>
                </a:lnTo>
                <a:lnTo>
                  <a:pt x="253" y="191"/>
                </a:lnTo>
                <a:lnTo>
                  <a:pt x="253" y="174"/>
                </a:lnTo>
                <a:lnTo>
                  <a:pt x="250" y="154"/>
                </a:lnTo>
                <a:lnTo>
                  <a:pt x="250" y="136"/>
                </a:lnTo>
                <a:lnTo>
                  <a:pt x="251" y="116"/>
                </a:lnTo>
                <a:lnTo>
                  <a:pt x="262" y="83"/>
                </a:lnTo>
                <a:lnTo>
                  <a:pt x="280" y="54"/>
                </a:lnTo>
                <a:lnTo>
                  <a:pt x="302" y="27"/>
                </a:lnTo>
                <a:lnTo>
                  <a:pt x="322" y="3"/>
                </a:lnTo>
                <a:lnTo>
                  <a:pt x="3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1" name="Freeform 18">
            <a:extLst>
              <a:ext uri="{FF2B5EF4-FFF2-40B4-BE49-F238E27FC236}">
                <a16:creationId xmlns:a16="http://schemas.microsoft.com/office/drawing/2014/main" id="{F1894373-B840-4EBA-98FE-CA22E68244EE}"/>
              </a:ext>
            </a:extLst>
          </p:cNvPr>
          <p:cNvSpPr>
            <a:spLocks/>
          </p:cNvSpPr>
          <p:nvPr/>
        </p:nvSpPr>
        <p:spPr bwMode="auto">
          <a:xfrm>
            <a:off x="3376937" y="1614524"/>
            <a:ext cx="813539" cy="2829451"/>
          </a:xfrm>
          <a:custGeom>
            <a:avLst/>
            <a:gdLst>
              <a:gd name="T0" fmla="*/ 564 w 862"/>
              <a:gd name="T1" fmla="*/ 78 h 2998"/>
              <a:gd name="T2" fmla="*/ 579 w 862"/>
              <a:gd name="T3" fmla="*/ 156 h 2998"/>
              <a:gd name="T4" fmla="*/ 570 w 862"/>
              <a:gd name="T5" fmla="*/ 282 h 2998"/>
              <a:gd name="T6" fmla="*/ 531 w 862"/>
              <a:gd name="T7" fmla="*/ 420 h 2998"/>
              <a:gd name="T8" fmla="*/ 675 w 862"/>
              <a:gd name="T9" fmla="*/ 489 h 2998"/>
              <a:gd name="T10" fmla="*/ 819 w 862"/>
              <a:gd name="T11" fmla="*/ 589 h 2998"/>
              <a:gd name="T12" fmla="*/ 851 w 862"/>
              <a:gd name="T13" fmla="*/ 876 h 2998"/>
              <a:gd name="T14" fmla="*/ 846 w 862"/>
              <a:gd name="T15" fmla="*/ 1427 h 2998"/>
              <a:gd name="T16" fmla="*/ 817 w 862"/>
              <a:gd name="T17" fmla="*/ 1724 h 2998"/>
              <a:gd name="T18" fmla="*/ 739 w 862"/>
              <a:gd name="T19" fmla="*/ 1745 h 2998"/>
              <a:gd name="T20" fmla="*/ 753 w 862"/>
              <a:gd name="T21" fmla="*/ 1714 h 2998"/>
              <a:gd name="T22" fmla="*/ 750 w 862"/>
              <a:gd name="T23" fmla="*/ 1698 h 2998"/>
              <a:gd name="T24" fmla="*/ 790 w 862"/>
              <a:gd name="T25" fmla="*/ 1658 h 2998"/>
              <a:gd name="T26" fmla="*/ 788 w 862"/>
              <a:gd name="T27" fmla="*/ 1607 h 2998"/>
              <a:gd name="T28" fmla="*/ 742 w 862"/>
              <a:gd name="T29" fmla="*/ 1660 h 2998"/>
              <a:gd name="T30" fmla="*/ 751 w 862"/>
              <a:gd name="T31" fmla="*/ 1380 h 2998"/>
              <a:gd name="T32" fmla="*/ 702 w 862"/>
              <a:gd name="T33" fmla="*/ 1000 h 2998"/>
              <a:gd name="T34" fmla="*/ 684 w 862"/>
              <a:gd name="T35" fmla="*/ 831 h 2998"/>
              <a:gd name="T36" fmla="*/ 642 w 862"/>
              <a:gd name="T37" fmla="*/ 1014 h 2998"/>
              <a:gd name="T38" fmla="*/ 730 w 862"/>
              <a:gd name="T39" fmla="*/ 1656 h 2998"/>
              <a:gd name="T40" fmla="*/ 708 w 862"/>
              <a:gd name="T41" fmla="*/ 1924 h 2998"/>
              <a:gd name="T42" fmla="*/ 753 w 862"/>
              <a:gd name="T43" fmla="*/ 2256 h 2998"/>
              <a:gd name="T44" fmla="*/ 671 w 862"/>
              <a:gd name="T45" fmla="*/ 2687 h 2998"/>
              <a:gd name="T46" fmla="*/ 722 w 862"/>
              <a:gd name="T47" fmla="*/ 2894 h 2998"/>
              <a:gd name="T48" fmla="*/ 568 w 862"/>
              <a:gd name="T49" fmla="*/ 2989 h 2998"/>
              <a:gd name="T50" fmla="*/ 551 w 862"/>
              <a:gd name="T51" fmla="*/ 2773 h 2998"/>
              <a:gd name="T52" fmla="*/ 570 w 862"/>
              <a:gd name="T53" fmla="*/ 2627 h 2998"/>
              <a:gd name="T54" fmla="*/ 539 w 862"/>
              <a:gd name="T55" fmla="*/ 2349 h 2998"/>
              <a:gd name="T56" fmla="*/ 515 w 862"/>
              <a:gd name="T57" fmla="*/ 1994 h 2998"/>
              <a:gd name="T58" fmla="*/ 422 w 862"/>
              <a:gd name="T59" fmla="*/ 1576 h 2998"/>
              <a:gd name="T60" fmla="*/ 386 w 862"/>
              <a:gd name="T61" fmla="*/ 1833 h 2998"/>
              <a:gd name="T62" fmla="*/ 319 w 862"/>
              <a:gd name="T63" fmla="*/ 2120 h 2998"/>
              <a:gd name="T64" fmla="*/ 311 w 862"/>
              <a:gd name="T65" fmla="*/ 2525 h 2998"/>
              <a:gd name="T66" fmla="*/ 339 w 862"/>
              <a:gd name="T67" fmla="*/ 2773 h 2998"/>
              <a:gd name="T68" fmla="*/ 331 w 862"/>
              <a:gd name="T69" fmla="*/ 2984 h 2998"/>
              <a:gd name="T70" fmla="*/ 210 w 862"/>
              <a:gd name="T71" fmla="*/ 2989 h 2998"/>
              <a:gd name="T72" fmla="*/ 195 w 862"/>
              <a:gd name="T73" fmla="*/ 2838 h 2998"/>
              <a:gd name="T74" fmla="*/ 191 w 862"/>
              <a:gd name="T75" fmla="*/ 2504 h 2998"/>
              <a:gd name="T76" fmla="*/ 130 w 862"/>
              <a:gd name="T77" fmla="*/ 2254 h 2998"/>
              <a:gd name="T78" fmla="*/ 171 w 862"/>
              <a:gd name="T79" fmla="*/ 1971 h 2998"/>
              <a:gd name="T80" fmla="*/ 148 w 862"/>
              <a:gd name="T81" fmla="*/ 1718 h 2998"/>
              <a:gd name="T82" fmla="*/ 204 w 862"/>
              <a:gd name="T83" fmla="*/ 1189 h 2998"/>
              <a:gd name="T84" fmla="*/ 195 w 862"/>
              <a:gd name="T85" fmla="*/ 809 h 2998"/>
              <a:gd name="T86" fmla="*/ 168 w 862"/>
              <a:gd name="T87" fmla="*/ 962 h 2998"/>
              <a:gd name="T88" fmla="*/ 144 w 862"/>
              <a:gd name="T89" fmla="*/ 1229 h 2998"/>
              <a:gd name="T90" fmla="*/ 110 w 862"/>
              <a:gd name="T91" fmla="*/ 1402 h 2998"/>
              <a:gd name="T92" fmla="*/ 122 w 862"/>
              <a:gd name="T93" fmla="*/ 1656 h 2998"/>
              <a:gd name="T94" fmla="*/ 82 w 862"/>
              <a:gd name="T95" fmla="*/ 1656 h 2998"/>
              <a:gd name="T96" fmla="*/ 110 w 862"/>
              <a:gd name="T97" fmla="*/ 1704 h 2998"/>
              <a:gd name="T98" fmla="*/ 124 w 862"/>
              <a:gd name="T99" fmla="*/ 1729 h 2998"/>
              <a:gd name="T100" fmla="*/ 95 w 862"/>
              <a:gd name="T101" fmla="*/ 1751 h 2998"/>
              <a:gd name="T102" fmla="*/ 2 w 862"/>
              <a:gd name="T103" fmla="*/ 1640 h 2998"/>
              <a:gd name="T104" fmla="*/ 2 w 862"/>
              <a:gd name="T105" fmla="*/ 1140 h 2998"/>
              <a:gd name="T106" fmla="*/ 11 w 862"/>
              <a:gd name="T107" fmla="*/ 933 h 2998"/>
              <a:gd name="T108" fmla="*/ 22 w 862"/>
              <a:gd name="T109" fmla="*/ 693 h 2998"/>
              <a:gd name="T110" fmla="*/ 99 w 862"/>
              <a:gd name="T111" fmla="*/ 524 h 2998"/>
              <a:gd name="T112" fmla="*/ 288 w 862"/>
              <a:gd name="T113" fmla="*/ 453 h 2998"/>
              <a:gd name="T114" fmla="*/ 339 w 862"/>
              <a:gd name="T115" fmla="*/ 311 h 2998"/>
              <a:gd name="T116" fmla="*/ 299 w 862"/>
              <a:gd name="T117" fmla="*/ 224 h 2998"/>
              <a:gd name="T118" fmla="*/ 313 w 862"/>
              <a:gd name="T119" fmla="*/ 104 h 2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62" h="2998">
                <a:moveTo>
                  <a:pt x="439" y="0"/>
                </a:moveTo>
                <a:lnTo>
                  <a:pt x="522" y="27"/>
                </a:lnTo>
                <a:lnTo>
                  <a:pt x="551" y="73"/>
                </a:lnTo>
                <a:lnTo>
                  <a:pt x="555" y="76"/>
                </a:lnTo>
                <a:lnTo>
                  <a:pt x="560" y="78"/>
                </a:lnTo>
                <a:lnTo>
                  <a:pt x="564" y="78"/>
                </a:lnTo>
                <a:lnTo>
                  <a:pt x="568" y="80"/>
                </a:lnTo>
                <a:lnTo>
                  <a:pt x="570" y="80"/>
                </a:lnTo>
                <a:lnTo>
                  <a:pt x="573" y="84"/>
                </a:lnTo>
                <a:lnTo>
                  <a:pt x="575" y="87"/>
                </a:lnTo>
                <a:lnTo>
                  <a:pt x="579" y="93"/>
                </a:lnTo>
                <a:lnTo>
                  <a:pt x="579" y="156"/>
                </a:lnTo>
                <a:lnTo>
                  <a:pt x="580" y="180"/>
                </a:lnTo>
                <a:lnTo>
                  <a:pt x="584" y="202"/>
                </a:lnTo>
                <a:lnTo>
                  <a:pt x="588" y="222"/>
                </a:lnTo>
                <a:lnTo>
                  <a:pt x="588" y="240"/>
                </a:lnTo>
                <a:lnTo>
                  <a:pt x="580" y="262"/>
                </a:lnTo>
                <a:lnTo>
                  <a:pt x="570" y="282"/>
                </a:lnTo>
                <a:lnTo>
                  <a:pt x="557" y="302"/>
                </a:lnTo>
                <a:lnTo>
                  <a:pt x="544" y="324"/>
                </a:lnTo>
                <a:lnTo>
                  <a:pt x="533" y="344"/>
                </a:lnTo>
                <a:lnTo>
                  <a:pt x="526" y="367"/>
                </a:lnTo>
                <a:lnTo>
                  <a:pt x="524" y="393"/>
                </a:lnTo>
                <a:lnTo>
                  <a:pt x="531" y="420"/>
                </a:lnTo>
                <a:lnTo>
                  <a:pt x="544" y="438"/>
                </a:lnTo>
                <a:lnTo>
                  <a:pt x="562" y="453"/>
                </a:lnTo>
                <a:lnTo>
                  <a:pt x="586" y="464"/>
                </a:lnTo>
                <a:lnTo>
                  <a:pt x="613" y="473"/>
                </a:lnTo>
                <a:lnTo>
                  <a:pt x="644" y="482"/>
                </a:lnTo>
                <a:lnTo>
                  <a:pt x="675" y="489"/>
                </a:lnTo>
                <a:lnTo>
                  <a:pt x="706" y="498"/>
                </a:lnTo>
                <a:lnTo>
                  <a:pt x="737" y="507"/>
                </a:lnTo>
                <a:lnTo>
                  <a:pt x="762" y="520"/>
                </a:lnTo>
                <a:lnTo>
                  <a:pt x="786" y="536"/>
                </a:lnTo>
                <a:lnTo>
                  <a:pt x="802" y="556"/>
                </a:lnTo>
                <a:lnTo>
                  <a:pt x="819" y="589"/>
                </a:lnTo>
                <a:lnTo>
                  <a:pt x="831" y="629"/>
                </a:lnTo>
                <a:lnTo>
                  <a:pt x="840" y="674"/>
                </a:lnTo>
                <a:lnTo>
                  <a:pt x="846" y="722"/>
                </a:lnTo>
                <a:lnTo>
                  <a:pt x="850" y="774"/>
                </a:lnTo>
                <a:lnTo>
                  <a:pt x="851" y="825"/>
                </a:lnTo>
                <a:lnTo>
                  <a:pt x="851" y="876"/>
                </a:lnTo>
                <a:lnTo>
                  <a:pt x="851" y="925"/>
                </a:lnTo>
                <a:lnTo>
                  <a:pt x="851" y="973"/>
                </a:lnTo>
                <a:lnTo>
                  <a:pt x="862" y="1127"/>
                </a:lnTo>
                <a:lnTo>
                  <a:pt x="850" y="1227"/>
                </a:lnTo>
                <a:lnTo>
                  <a:pt x="844" y="1329"/>
                </a:lnTo>
                <a:lnTo>
                  <a:pt x="846" y="1427"/>
                </a:lnTo>
                <a:lnTo>
                  <a:pt x="853" y="1524"/>
                </a:lnTo>
                <a:lnTo>
                  <a:pt x="862" y="1616"/>
                </a:lnTo>
                <a:lnTo>
                  <a:pt x="862" y="1649"/>
                </a:lnTo>
                <a:lnTo>
                  <a:pt x="853" y="1676"/>
                </a:lnTo>
                <a:lnTo>
                  <a:pt x="839" y="1702"/>
                </a:lnTo>
                <a:lnTo>
                  <a:pt x="817" y="1724"/>
                </a:lnTo>
                <a:lnTo>
                  <a:pt x="793" y="1742"/>
                </a:lnTo>
                <a:lnTo>
                  <a:pt x="768" y="1754"/>
                </a:lnTo>
                <a:lnTo>
                  <a:pt x="742" y="1764"/>
                </a:lnTo>
                <a:lnTo>
                  <a:pt x="742" y="1756"/>
                </a:lnTo>
                <a:lnTo>
                  <a:pt x="740" y="1751"/>
                </a:lnTo>
                <a:lnTo>
                  <a:pt x="739" y="1745"/>
                </a:lnTo>
                <a:lnTo>
                  <a:pt x="739" y="1742"/>
                </a:lnTo>
                <a:lnTo>
                  <a:pt x="739" y="1736"/>
                </a:lnTo>
                <a:lnTo>
                  <a:pt x="739" y="1729"/>
                </a:lnTo>
                <a:lnTo>
                  <a:pt x="744" y="1724"/>
                </a:lnTo>
                <a:lnTo>
                  <a:pt x="750" y="1720"/>
                </a:lnTo>
                <a:lnTo>
                  <a:pt x="753" y="1714"/>
                </a:lnTo>
                <a:lnTo>
                  <a:pt x="757" y="1707"/>
                </a:lnTo>
                <a:lnTo>
                  <a:pt x="759" y="1700"/>
                </a:lnTo>
                <a:lnTo>
                  <a:pt x="755" y="1698"/>
                </a:lnTo>
                <a:lnTo>
                  <a:pt x="751" y="1698"/>
                </a:lnTo>
                <a:lnTo>
                  <a:pt x="750" y="1698"/>
                </a:lnTo>
                <a:lnTo>
                  <a:pt x="750" y="1698"/>
                </a:lnTo>
                <a:lnTo>
                  <a:pt x="750" y="1696"/>
                </a:lnTo>
                <a:lnTo>
                  <a:pt x="750" y="1694"/>
                </a:lnTo>
                <a:lnTo>
                  <a:pt x="748" y="1693"/>
                </a:lnTo>
                <a:lnTo>
                  <a:pt x="748" y="1687"/>
                </a:lnTo>
                <a:lnTo>
                  <a:pt x="770" y="1674"/>
                </a:lnTo>
                <a:lnTo>
                  <a:pt x="790" y="1658"/>
                </a:lnTo>
                <a:lnTo>
                  <a:pt x="808" y="1640"/>
                </a:lnTo>
                <a:lnTo>
                  <a:pt x="806" y="1631"/>
                </a:lnTo>
                <a:lnTo>
                  <a:pt x="804" y="1624"/>
                </a:lnTo>
                <a:lnTo>
                  <a:pt x="802" y="1618"/>
                </a:lnTo>
                <a:lnTo>
                  <a:pt x="799" y="1613"/>
                </a:lnTo>
                <a:lnTo>
                  <a:pt x="788" y="1607"/>
                </a:lnTo>
                <a:lnTo>
                  <a:pt x="779" y="1613"/>
                </a:lnTo>
                <a:lnTo>
                  <a:pt x="775" y="1625"/>
                </a:lnTo>
                <a:lnTo>
                  <a:pt x="771" y="1638"/>
                </a:lnTo>
                <a:lnTo>
                  <a:pt x="766" y="1647"/>
                </a:lnTo>
                <a:lnTo>
                  <a:pt x="757" y="1656"/>
                </a:lnTo>
                <a:lnTo>
                  <a:pt x="742" y="1660"/>
                </a:lnTo>
                <a:lnTo>
                  <a:pt x="735" y="1547"/>
                </a:lnTo>
                <a:lnTo>
                  <a:pt x="768" y="1493"/>
                </a:lnTo>
                <a:lnTo>
                  <a:pt x="768" y="1469"/>
                </a:lnTo>
                <a:lnTo>
                  <a:pt x="766" y="1442"/>
                </a:lnTo>
                <a:lnTo>
                  <a:pt x="759" y="1413"/>
                </a:lnTo>
                <a:lnTo>
                  <a:pt x="751" y="1380"/>
                </a:lnTo>
                <a:lnTo>
                  <a:pt x="742" y="1349"/>
                </a:lnTo>
                <a:lnTo>
                  <a:pt x="733" y="1318"/>
                </a:lnTo>
                <a:lnTo>
                  <a:pt x="724" y="1291"/>
                </a:lnTo>
                <a:lnTo>
                  <a:pt x="719" y="1267"/>
                </a:lnTo>
                <a:lnTo>
                  <a:pt x="722" y="1056"/>
                </a:lnTo>
                <a:lnTo>
                  <a:pt x="702" y="1000"/>
                </a:lnTo>
                <a:lnTo>
                  <a:pt x="699" y="974"/>
                </a:lnTo>
                <a:lnTo>
                  <a:pt x="697" y="945"/>
                </a:lnTo>
                <a:lnTo>
                  <a:pt x="695" y="914"/>
                </a:lnTo>
                <a:lnTo>
                  <a:pt x="695" y="884"/>
                </a:lnTo>
                <a:lnTo>
                  <a:pt x="691" y="854"/>
                </a:lnTo>
                <a:lnTo>
                  <a:pt x="684" y="831"/>
                </a:lnTo>
                <a:lnTo>
                  <a:pt x="671" y="813"/>
                </a:lnTo>
                <a:lnTo>
                  <a:pt x="668" y="809"/>
                </a:lnTo>
                <a:lnTo>
                  <a:pt x="668" y="889"/>
                </a:lnTo>
                <a:lnTo>
                  <a:pt x="653" y="927"/>
                </a:lnTo>
                <a:lnTo>
                  <a:pt x="644" y="969"/>
                </a:lnTo>
                <a:lnTo>
                  <a:pt x="642" y="1014"/>
                </a:lnTo>
                <a:lnTo>
                  <a:pt x="642" y="1060"/>
                </a:lnTo>
                <a:lnTo>
                  <a:pt x="648" y="1105"/>
                </a:lnTo>
                <a:lnTo>
                  <a:pt x="655" y="1149"/>
                </a:lnTo>
                <a:lnTo>
                  <a:pt x="662" y="1187"/>
                </a:lnTo>
                <a:lnTo>
                  <a:pt x="728" y="1620"/>
                </a:lnTo>
                <a:lnTo>
                  <a:pt x="730" y="1656"/>
                </a:lnTo>
                <a:lnTo>
                  <a:pt x="728" y="1698"/>
                </a:lnTo>
                <a:lnTo>
                  <a:pt x="722" y="1744"/>
                </a:lnTo>
                <a:lnTo>
                  <a:pt x="717" y="1789"/>
                </a:lnTo>
                <a:lnTo>
                  <a:pt x="710" y="1836"/>
                </a:lnTo>
                <a:lnTo>
                  <a:pt x="708" y="1882"/>
                </a:lnTo>
                <a:lnTo>
                  <a:pt x="708" y="1924"/>
                </a:lnTo>
                <a:lnTo>
                  <a:pt x="713" y="1974"/>
                </a:lnTo>
                <a:lnTo>
                  <a:pt x="722" y="2027"/>
                </a:lnTo>
                <a:lnTo>
                  <a:pt x="733" y="2082"/>
                </a:lnTo>
                <a:lnTo>
                  <a:pt x="744" y="2140"/>
                </a:lnTo>
                <a:lnTo>
                  <a:pt x="751" y="2198"/>
                </a:lnTo>
                <a:lnTo>
                  <a:pt x="753" y="2256"/>
                </a:lnTo>
                <a:lnTo>
                  <a:pt x="748" y="2313"/>
                </a:lnTo>
                <a:lnTo>
                  <a:pt x="731" y="2387"/>
                </a:lnTo>
                <a:lnTo>
                  <a:pt x="715" y="2458"/>
                </a:lnTo>
                <a:lnTo>
                  <a:pt x="699" y="2531"/>
                </a:lnTo>
                <a:lnTo>
                  <a:pt x="684" y="2607"/>
                </a:lnTo>
                <a:lnTo>
                  <a:pt x="671" y="2687"/>
                </a:lnTo>
                <a:lnTo>
                  <a:pt x="670" y="2727"/>
                </a:lnTo>
                <a:lnTo>
                  <a:pt x="675" y="2762"/>
                </a:lnTo>
                <a:lnTo>
                  <a:pt x="684" y="2796"/>
                </a:lnTo>
                <a:lnTo>
                  <a:pt x="697" y="2829"/>
                </a:lnTo>
                <a:lnTo>
                  <a:pt x="710" y="2862"/>
                </a:lnTo>
                <a:lnTo>
                  <a:pt x="722" y="2894"/>
                </a:lnTo>
                <a:lnTo>
                  <a:pt x="731" y="2927"/>
                </a:lnTo>
                <a:lnTo>
                  <a:pt x="735" y="2964"/>
                </a:lnTo>
                <a:lnTo>
                  <a:pt x="699" y="2980"/>
                </a:lnTo>
                <a:lnTo>
                  <a:pt x="659" y="2989"/>
                </a:lnTo>
                <a:lnTo>
                  <a:pt x="615" y="2991"/>
                </a:lnTo>
                <a:lnTo>
                  <a:pt x="568" y="2989"/>
                </a:lnTo>
                <a:lnTo>
                  <a:pt x="559" y="2962"/>
                </a:lnTo>
                <a:lnTo>
                  <a:pt x="551" y="2929"/>
                </a:lnTo>
                <a:lnTo>
                  <a:pt x="548" y="2894"/>
                </a:lnTo>
                <a:lnTo>
                  <a:pt x="551" y="2856"/>
                </a:lnTo>
                <a:lnTo>
                  <a:pt x="555" y="2784"/>
                </a:lnTo>
                <a:lnTo>
                  <a:pt x="551" y="2773"/>
                </a:lnTo>
                <a:lnTo>
                  <a:pt x="546" y="2760"/>
                </a:lnTo>
                <a:lnTo>
                  <a:pt x="542" y="2745"/>
                </a:lnTo>
                <a:lnTo>
                  <a:pt x="542" y="2727"/>
                </a:lnTo>
                <a:lnTo>
                  <a:pt x="551" y="2696"/>
                </a:lnTo>
                <a:lnTo>
                  <a:pt x="560" y="2664"/>
                </a:lnTo>
                <a:lnTo>
                  <a:pt x="570" y="2627"/>
                </a:lnTo>
                <a:lnTo>
                  <a:pt x="575" y="2589"/>
                </a:lnTo>
                <a:lnTo>
                  <a:pt x="577" y="2545"/>
                </a:lnTo>
                <a:lnTo>
                  <a:pt x="571" y="2500"/>
                </a:lnTo>
                <a:lnTo>
                  <a:pt x="560" y="2453"/>
                </a:lnTo>
                <a:lnTo>
                  <a:pt x="550" y="2402"/>
                </a:lnTo>
                <a:lnTo>
                  <a:pt x="539" y="2349"/>
                </a:lnTo>
                <a:lnTo>
                  <a:pt x="535" y="2294"/>
                </a:lnTo>
                <a:lnTo>
                  <a:pt x="539" y="2240"/>
                </a:lnTo>
                <a:lnTo>
                  <a:pt x="559" y="2116"/>
                </a:lnTo>
                <a:lnTo>
                  <a:pt x="548" y="2076"/>
                </a:lnTo>
                <a:lnTo>
                  <a:pt x="531" y="2036"/>
                </a:lnTo>
                <a:lnTo>
                  <a:pt x="515" y="1994"/>
                </a:lnTo>
                <a:lnTo>
                  <a:pt x="502" y="1953"/>
                </a:lnTo>
                <a:lnTo>
                  <a:pt x="491" y="1784"/>
                </a:lnTo>
                <a:lnTo>
                  <a:pt x="439" y="1540"/>
                </a:lnTo>
                <a:lnTo>
                  <a:pt x="431" y="1540"/>
                </a:lnTo>
                <a:lnTo>
                  <a:pt x="426" y="1556"/>
                </a:lnTo>
                <a:lnTo>
                  <a:pt x="422" y="1576"/>
                </a:lnTo>
                <a:lnTo>
                  <a:pt x="422" y="1600"/>
                </a:lnTo>
                <a:lnTo>
                  <a:pt x="406" y="1642"/>
                </a:lnTo>
                <a:lnTo>
                  <a:pt x="397" y="1685"/>
                </a:lnTo>
                <a:lnTo>
                  <a:pt x="391" y="1733"/>
                </a:lnTo>
                <a:lnTo>
                  <a:pt x="390" y="1782"/>
                </a:lnTo>
                <a:lnTo>
                  <a:pt x="386" y="1833"/>
                </a:lnTo>
                <a:lnTo>
                  <a:pt x="382" y="1885"/>
                </a:lnTo>
                <a:lnTo>
                  <a:pt x="375" y="1936"/>
                </a:lnTo>
                <a:lnTo>
                  <a:pt x="362" y="1985"/>
                </a:lnTo>
                <a:lnTo>
                  <a:pt x="346" y="2031"/>
                </a:lnTo>
                <a:lnTo>
                  <a:pt x="330" y="2076"/>
                </a:lnTo>
                <a:lnTo>
                  <a:pt x="319" y="2120"/>
                </a:lnTo>
                <a:lnTo>
                  <a:pt x="339" y="2209"/>
                </a:lnTo>
                <a:lnTo>
                  <a:pt x="339" y="2364"/>
                </a:lnTo>
                <a:lnTo>
                  <a:pt x="331" y="2400"/>
                </a:lnTo>
                <a:lnTo>
                  <a:pt x="322" y="2438"/>
                </a:lnTo>
                <a:lnTo>
                  <a:pt x="315" y="2482"/>
                </a:lnTo>
                <a:lnTo>
                  <a:pt x="311" y="2525"/>
                </a:lnTo>
                <a:lnTo>
                  <a:pt x="315" y="2569"/>
                </a:lnTo>
                <a:lnTo>
                  <a:pt x="319" y="2664"/>
                </a:lnTo>
                <a:lnTo>
                  <a:pt x="348" y="2727"/>
                </a:lnTo>
                <a:lnTo>
                  <a:pt x="348" y="2744"/>
                </a:lnTo>
                <a:lnTo>
                  <a:pt x="344" y="2758"/>
                </a:lnTo>
                <a:lnTo>
                  <a:pt x="339" y="2773"/>
                </a:lnTo>
                <a:lnTo>
                  <a:pt x="335" y="2784"/>
                </a:lnTo>
                <a:lnTo>
                  <a:pt x="331" y="2822"/>
                </a:lnTo>
                <a:lnTo>
                  <a:pt x="333" y="2862"/>
                </a:lnTo>
                <a:lnTo>
                  <a:pt x="335" y="2902"/>
                </a:lnTo>
                <a:lnTo>
                  <a:pt x="337" y="2944"/>
                </a:lnTo>
                <a:lnTo>
                  <a:pt x="331" y="2984"/>
                </a:lnTo>
                <a:lnTo>
                  <a:pt x="322" y="2984"/>
                </a:lnTo>
                <a:lnTo>
                  <a:pt x="304" y="2993"/>
                </a:lnTo>
                <a:lnTo>
                  <a:pt x="280" y="2998"/>
                </a:lnTo>
                <a:lnTo>
                  <a:pt x="257" y="2998"/>
                </a:lnTo>
                <a:lnTo>
                  <a:pt x="233" y="2996"/>
                </a:lnTo>
                <a:lnTo>
                  <a:pt x="210" y="2989"/>
                </a:lnTo>
                <a:lnTo>
                  <a:pt x="190" y="2980"/>
                </a:lnTo>
                <a:lnTo>
                  <a:pt x="173" y="2965"/>
                </a:lnTo>
                <a:lnTo>
                  <a:pt x="162" y="2949"/>
                </a:lnTo>
                <a:lnTo>
                  <a:pt x="159" y="2929"/>
                </a:lnTo>
                <a:lnTo>
                  <a:pt x="179" y="2885"/>
                </a:lnTo>
                <a:lnTo>
                  <a:pt x="195" y="2838"/>
                </a:lnTo>
                <a:lnTo>
                  <a:pt x="206" y="2784"/>
                </a:lnTo>
                <a:lnTo>
                  <a:pt x="211" y="2727"/>
                </a:lnTo>
                <a:lnTo>
                  <a:pt x="213" y="2671"/>
                </a:lnTo>
                <a:lnTo>
                  <a:pt x="210" y="2613"/>
                </a:lnTo>
                <a:lnTo>
                  <a:pt x="202" y="2556"/>
                </a:lnTo>
                <a:lnTo>
                  <a:pt x="191" y="2504"/>
                </a:lnTo>
                <a:lnTo>
                  <a:pt x="179" y="2467"/>
                </a:lnTo>
                <a:lnTo>
                  <a:pt x="166" y="2431"/>
                </a:lnTo>
                <a:lnTo>
                  <a:pt x="153" y="2389"/>
                </a:lnTo>
                <a:lnTo>
                  <a:pt x="140" y="2347"/>
                </a:lnTo>
                <a:lnTo>
                  <a:pt x="133" y="2302"/>
                </a:lnTo>
                <a:lnTo>
                  <a:pt x="130" y="2254"/>
                </a:lnTo>
                <a:lnTo>
                  <a:pt x="135" y="2204"/>
                </a:lnTo>
                <a:lnTo>
                  <a:pt x="142" y="2165"/>
                </a:lnTo>
                <a:lnTo>
                  <a:pt x="151" y="2120"/>
                </a:lnTo>
                <a:lnTo>
                  <a:pt x="159" y="2071"/>
                </a:lnTo>
                <a:lnTo>
                  <a:pt x="166" y="2022"/>
                </a:lnTo>
                <a:lnTo>
                  <a:pt x="171" y="1971"/>
                </a:lnTo>
                <a:lnTo>
                  <a:pt x="171" y="1924"/>
                </a:lnTo>
                <a:lnTo>
                  <a:pt x="168" y="1880"/>
                </a:lnTo>
                <a:lnTo>
                  <a:pt x="162" y="1847"/>
                </a:lnTo>
                <a:lnTo>
                  <a:pt x="157" y="1809"/>
                </a:lnTo>
                <a:lnTo>
                  <a:pt x="151" y="1765"/>
                </a:lnTo>
                <a:lnTo>
                  <a:pt x="148" y="1718"/>
                </a:lnTo>
                <a:lnTo>
                  <a:pt x="144" y="1673"/>
                </a:lnTo>
                <a:lnTo>
                  <a:pt x="142" y="1629"/>
                </a:lnTo>
                <a:lnTo>
                  <a:pt x="144" y="1591"/>
                </a:lnTo>
                <a:lnTo>
                  <a:pt x="148" y="1560"/>
                </a:lnTo>
                <a:lnTo>
                  <a:pt x="195" y="1224"/>
                </a:lnTo>
                <a:lnTo>
                  <a:pt x="204" y="1189"/>
                </a:lnTo>
                <a:lnTo>
                  <a:pt x="213" y="1153"/>
                </a:lnTo>
                <a:lnTo>
                  <a:pt x="222" y="1113"/>
                </a:lnTo>
                <a:lnTo>
                  <a:pt x="226" y="1071"/>
                </a:lnTo>
                <a:lnTo>
                  <a:pt x="222" y="1029"/>
                </a:lnTo>
                <a:lnTo>
                  <a:pt x="199" y="904"/>
                </a:lnTo>
                <a:lnTo>
                  <a:pt x="195" y="809"/>
                </a:lnTo>
                <a:lnTo>
                  <a:pt x="191" y="813"/>
                </a:lnTo>
                <a:lnTo>
                  <a:pt x="180" y="836"/>
                </a:lnTo>
                <a:lnTo>
                  <a:pt x="175" y="865"/>
                </a:lnTo>
                <a:lnTo>
                  <a:pt x="171" y="896"/>
                </a:lnTo>
                <a:lnTo>
                  <a:pt x="171" y="929"/>
                </a:lnTo>
                <a:lnTo>
                  <a:pt x="168" y="962"/>
                </a:lnTo>
                <a:lnTo>
                  <a:pt x="162" y="993"/>
                </a:lnTo>
                <a:lnTo>
                  <a:pt x="139" y="1067"/>
                </a:lnTo>
                <a:lnTo>
                  <a:pt x="135" y="1107"/>
                </a:lnTo>
                <a:lnTo>
                  <a:pt x="135" y="1147"/>
                </a:lnTo>
                <a:lnTo>
                  <a:pt x="140" y="1189"/>
                </a:lnTo>
                <a:lnTo>
                  <a:pt x="144" y="1229"/>
                </a:lnTo>
                <a:lnTo>
                  <a:pt x="144" y="1269"/>
                </a:lnTo>
                <a:lnTo>
                  <a:pt x="139" y="1309"/>
                </a:lnTo>
                <a:lnTo>
                  <a:pt x="135" y="1325"/>
                </a:lnTo>
                <a:lnTo>
                  <a:pt x="128" y="1347"/>
                </a:lnTo>
                <a:lnTo>
                  <a:pt x="119" y="1373"/>
                </a:lnTo>
                <a:lnTo>
                  <a:pt x="110" y="1402"/>
                </a:lnTo>
                <a:lnTo>
                  <a:pt x="102" y="1429"/>
                </a:lnTo>
                <a:lnTo>
                  <a:pt x="99" y="1456"/>
                </a:lnTo>
                <a:lnTo>
                  <a:pt x="97" y="1480"/>
                </a:lnTo>
                <a:lnTo>
                  <a:pt x="99" y="1500"/>
                </a:lnTo>
                <a:lnTo>
                  <a:pt x="128" y="1544"/>
                </a:lnTo>
                <a:lnTo>
                  <a:pt x="122" y="1656"/>
                </a:lnTo>
                <a:lnTo>
                  <a:pt x="108" y="1660"/>
                </a:lnTo>
                <a:lnTo>
                  <a:pt x="99" y="1640"/>
                </a:lnTo>
                <a:lnTo>
                  <a:pt x="91" y="1616"/>
                </a:lnTo>
                <a:lnTo>
                  <a:pt x="68" y="1607"/>
                </a:lnTo>
                <a:lnTo>
                  <a:pt x="62" y="1636"/>
                </a:lnTo>
                <a:lnTo>
                  <a:pt x="82" y="1656"/>
                </a:lnTo>
                <a:lnTo>
                  <a:pt x="104" y="1678"/>
                </a:lnTo>
                <a:lnTo>
                  <a:pt x="119" y="1700"/>
                </a:lnTo>
                <a:lnTo>
                  <a:pt x="115" y="1702"/>
                </a:lnTo>
                <a:lnTo>
                  <a:pt x="111" y="1702"/>
                </a:lnTo>
                <a:lnTo>
                  <a:pt x="110" y="1702"/>
                </a:lnTo>
                <a:lnTo>
                  <a:pt x="110" y="1704"/>
                </a:lnTo>
                <a:lnTo>
                  <a:pt x="110" y="1704"/>
                </a:lnTo>
                <a:lnTo>
                  <a:pt x="110" y="1705"/>
                </a:lnTo>
                <a:lnTo>
                  <a:pt x="108" y="1707"/>
                </a:lnTo>
                <a:lnTo>
                  <a:pt x="108" y="1713"/>
                </a:lnTo>
                <a:lnTo>
                  <a:pt x="119" y="1718"/>
                </a:lnTo>
                <a:lnTo>
                  <a:pt x="124" y="1729"/>
                </a:lnTo>
                <a:lnTo>
                  <a:pt x="128" y="1744"/>
                </a:lnTo>
                <a:lnTo>
                  <a:pt x="124" y="1749"/>
                </a:lnTo>
                <a:lnTo>
                  <a:pt x="122" y="1754"/>
                </a:lnTo>
                <a:lnTo>
                  <a:pt x="119" y="1760"/>
                </a:lnTo>
                <a:lnTo>
                  <a:pt x="115" y="1764"/>
                </a:lnTo>
                <a:lnTo>
                  <a:pt x="95" y="1751"/>
                </a:lnTo>
                <a:lnTo>
                  <a:pt x="75" y="1740"/>
                </a:lnTo>
                <a:lnTo>
                  <a:pt x="57" y="1729"/>
                </a:lnTo>
                <a:lnTo>
                  <a:pt x="39" y="1714"/>
                </a:lnTo>
                <a:lnTo>
                  <a:pt x="24" y="1696"/>
                </a:lnTo>
                <a:lnTo>
                  <a:pt x="11" y="1673"/>
                </a:lnTo>
                <a:lnTo>
                  <a:pt x="2" y="1640"/>
                </a:lnTo>
                <a:lnTo>
                  <a:pt x="2" y="1607"/>
                </a:lnTo>
                <a:lnTo>
                  <a:pt x="6" y="1574"/>
                </a:lnTo>
                <a:lnTo>
                  <a:pt x="11" y="1540"/>
                </a:lnTo>
                <a:lnTo>
                  <a:pt x="17" y="1505"/>
                </a:lnTo>
                <a:lnTo>
                  <a:pt x="19" y="1473"/>
                </a:lnTo>
                <a:lnTo>
                  <a:pt x="2" y="1140"/>
                </a:lnTo>
                <a:lnTo>
                  <a:pt x="0" y="1105"/>
                </a:lnTo>
                <a:lnTo>
                  <a:pt x="2" y="1071"/>
                </a:lnTo>
                <a:lnTo>
                  <a:pt x="8" y="1038"/>
                </a:lnTo>
                <a:lnTo>
                  <a:pt x="13" y="1005"/>
                </a:lnTo>
                <a:lnTo>
                  <a:pt x="15" y="969"/>
                </a:lnTo>
                <a:lnTo>
                  <a:pt x="11" y="933"/>
                </a:lnTo>
                <a:lnTo>
                  <a:pt x="8" y="904"/>
                </a:lnTo>
                <a:lnTo>
                  <a:pt x="6" y="867"/>
                </a:lnTo>
                <a:lnTo>
                  <a:pt x="8" y="825"/>
                </a:lnTo>
                <a:lnTo>
                  <a:pt x="11" y="782"/>
                </a:lnTo>
                <a:lnTo>
                  <a:pt x="17" y="736"/>
                </a:lnTo>
                <a:lnTo>
                  <a:pt x="22" y="693"/>
                </a:lnTo>
                <a:lnTo>
                  <a:pt x="30" y="653"/>
                </a:lnTo>
                <a:lnTo>
                  <a:pt x="39" y="616"/>
                </a:lnTo>
                <a:lnTo>
                  <a:pt x="46" y="587"/>
                </a:lnTo>
                <a:lnTo>
                  <a:pt x="55" y="567"/>
                </a:lnTo>
                <a:lnTo>
                  <a:pt x="75" y="544"/>
                </a:lnTo>
                <a:lnTo>
                  <a:pt x="99" y="524"/>
                </a:lnTo>
                <a:lnTo>
                  <a:pt x="128" y="509"/>
                </a:lnTo>
                <a:lnTo>
                  <a:pt x="159" y="496"/>
                </a:lnTo>
                <a:lnTo>
                  <a:pt x="191" y="485"/>
                </a:lnTo>
                <a:lnTo>
                  <a:pt x="224" y="476"/>
                </a:lnTo>
                <a:lnTo>
                  <a:pt x="257" y="465"/>
                </a:lnTo>
                <a:lnTo>
                  <a:pt x="288" y="453"/>
                </a:lnTo>
                <a:lnTo>
                  <a:pt x="315" y="436"/>
                </a:lnTo>
                <a:lnTo>
                  <a:pt x="339" y="416"/>
                </a:lnTo>
                <a:lnTo>
                  <a:pt x="339" y="391"/>
                </a:lnTo>
                <a:lnTo>
                  <a:pt x="340" y="364"/>
                </a:lnTo>
                <a:lnTo>
                  <a:pt x="340" y="336"/>
                </a:lnTo>
                <a:lnTo>
                  <a:pt x="339" y="311"/>
                </a:lnTo>
                <a:lnTo>
                  <a:pt x="331" y="293"/>
                </a:lnTo>
                <a:lnTo>
                  <a:pt x="322" y="280"/>
                </a:lnTo>
                <a:lnTo>
                  <a:pt x="313" y="269"/>
                </a:lnTo>
                <a:lnTo>
                  <a:pt x="304" y="254"/>
                </a:lnTo>
                <a:lnTo>
                  <a:pt x="299" y="236"/>
                </a:lnTo>
                <a:lnTo>
                  <a:pt x="299" y="224"/>
                </a:lnTo>
                <a:lnTo>
                  <a:pt x="302" y="214"/>
                </a:lnTo>
                <a:lnTo>
                  <a:pt x="306" y="207"/>
                </a:lnTo>
                <a:lnTo>
                  <a:pt x="311" y="200"/>
                </a:lnTo>
                <a:lnTo>
                  <a:pt x="315" y="193"/>
                </a:lnTo>
                <a:lnTo>
                  <a:pt x="302" y="133"/>
                </a:lnTo>
                <a:lnTo>
                  <a:pt x="313" y="104"/>
                </a:lnTo>
                <a:lnTo>
                  <a:pt x="330" y="74"/>
                </a:lnTo>
                <a:lnTo>
                  <a:pt x="353" y="47"/>
                </a:lnTo>
                <a:lnTo>
                  <a:pt x="380" y="25"/>
                </a:lnTo>
                <a:lnTo>
                  <a:pt x="410" y="9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186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A</a:t>
            </a:r>
            <a:endParaRPr lang="ko-KR" alt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C7FB609-7A19-44D1-B525-84CFE1AFC4B9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E650D06-9E0F-4A16-9BA7-68A853F6711A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5A24E18-AD70-4F63-BF88-F4E0316C4A1C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CC0798B-90FF-42B6-B8BE-F699B1C9852F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66" name="Freeform 47">
            <a:extLst>
              <a:ext uri="{FF2B5EF4-FFF2-40B4-BE49-F238E27FC236}">
                <a16:creationId xmlns:a16="http://schemas.microsoft.com/office/drawing/2014/main" id="{C7B1A352-E2FA-44F8-955B-F254EA6BCD54}"/>
              </a:ext>
            </a:extLst>
          </p:cNvPr>
          <p:cNvSpPr>
            <a:spLocks noChangeAspect="1"/>
          </p:cNvSpPr>
          <p:nvPr/>
        </p:nvSpPr>
        <p:spPr>
          <a:xfrm>
            <a:off x="3706960" y="1353413"/>
            <a:ext cx="360219" cy="360000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Freeform 48">
            <a:extLst>
              <a:ext uri="{FF2B5EF4-FFF2-40B4-BE49-F238E27FC236}">
                <a16:creationId xmlns:a16="http://schemas.microsoft.com/office/drawing/2014/main" id="{22E04AC5-3D5D-44A3-B85F-3C46FF6B106E}"/>
              </a:ext>
            </a:extLst>
          </p:cNvPr>
          <p:cNvSpPr>
            <a:spLocks noChangeAspect="1"/>
          </p:cNvSpPr>
          <p:nvPr/>
        </p:nvSpPr>
        <p:spPr>
          <a:xfrm>
            <a:off x="4282582" y="1383506"/>
            <a:ext cx="360000" cy="299814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8" name="Freeform 49">
            <a:extLst>
              <a:ext uri="{FF2B5EF4-FFF2-40B4-BE49-F238E27FC236}">
                <a16:creationId xmlns:a16="http://schemas.microsoft.com/office/drawing/2014/main" id="{9A9F1428-D6AF-42CF-ACAE-862AB0539C61}"/>
              </a:ext>
            </a:extLst>
          </p:cNvPr>
          <p:cNvSpPr>
            <a:spLocks noChangeAspect="1"/>
          </p:cNvSpPr>
          <p:nvPr/>
        </p:nvSpPr>
        <p:spPr>
          <a:xfrm>
            <a:off x="5449552" y="1373426"/>
            <a:ext cx="319975" cy="319975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Freeform 50">
            <a:extLst>
              <a:ext uri="{FF2B5EF4-FFF2-40B4-BE49-F238E27FC236}">
                <a16:creationId xmlns:a16="http://schemas.microsoft.com/office/drawing/2014/main" id="{D847FF81-ED0E-4944-971B-8D61C653B4C2}"/>
              </a:ext>
            </a:extLst>
          </p:cNvPr>
          <p:cNvSpPr>
            <a:spLocks noChangeAspect="1"/>
          </p:cNvSpPr>
          <p:nvPr/>
        </p:nvSpPr>
        <p:spPr>
          <a:xfrm>
            <a:off x="4851982" y="1381413"/>
            <a:ext cx="360000" cy="304000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0" name="Teardrop 9">
            <a:extLst>
              <a:ext uri="{FF2B5EF4-FFF2-40B4-BE49-F238E27FC236}">
                <a16:creationId xmlns:a16="http://schemas.microsoft.com/office/drawing/2014/main" id="{D182E6CD-4CFA-4805-BEBD-A2DC3C84C7A1}"/>
              </a:ext>
            </a:extLst>
          </p:cNvPr>
          <p:cNvSpPr>
            <a:spLocks noChangeAspect="1"/>
          </p:cNvSpPr>
          <p:nvPr/>
        </p:nvSpPr>
        <p:spPr>
          <a:xfrm rot="18900000">
            <a:off x="6023939" y="2076781"/>
            <a:ext cx="348493" cy="297430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Freeform 97">
            <a:extLst>
              <a:ext uri="{FF2B5EF4-FFF2-40B4-BE49-F238E27FC236}">
                <a16:creationId xmlns:a16="http://schemas.microsoft.com/office/drawing/2014/main" id="{C9DC0C1D-3502-429E-84AD-04BDA184190A}"/>
              </a:ext>
            </a:extLst>
          </p:cNvPr>
          <p:cNvSpPr>
            <a:spLocks noChangeAspect="1"/>
          </p:cNvSpPr>
          <p:nvPr/>
        </p:nvSpPr>
        <p:spPr>
          <a:xfrm>
            <a:off x="6513205" y="1376236"/>
            <a:ext cx="420675" cy="314355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Donut 22">
            <a:extLst>
              <a:ext uri="{FF2B5EF4-FFF2-40B4-BE49-F238E27FC236}">
                <a16:creationId xmlns:a16="http://schemas.microsoft.com/office/drawing/2014/main" id="{07669210-0B33-41BE-AD79-4D2E87480E93}"/>
              </a:ext>
            </a:extLst>
          </p:cNvPr>
          <p:cNvSpPr>
            <a:spLocks noChangeAspect="1"/>
          </p:cNvSpPr>
          <p:nvPr/>
        </p:nvSpPr>
        <p:spPr>
          <a:xfrm>
            <a:off x="7679627" y="1441217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3" name="Freeform 99">
            <a:extLst>
              <a:ext uri="{FF2B5EF4-FFF2-40B4-BE49-F238E27FC236}">
                <a16:creationId xmlns:a16="http://schemas.microsoft.com/office/drawing/2014/main" id="{E4EBF18E-E0FE-47A6-9E22-17B7F89DBDB1}"/>
              </a:ext>
            </a:extLst>
          </p:cNvPr>
          <p:cNvSpPr>
            <a:spLocks noChangeAspect="1"/>
          </p:cNvSpPr>
          <p:nvPr/>
        </p:nvSpPr>
        <p:spPr>
          <a:xfrm>
            <a:off x="6066104" y="1368148"/>
            <a:ext cx="264162" cy="330530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Oval 10">
            <a:extLst>
              <a:ext uri="{FF2B5EF4-FFF2-40B4-BE49-F238E27FC236}">
                <a16:creationId xmlns:a16="http://schemas.microsoft.com/office/drawing/2014/main" id="{11019D2A-E46D-4C3C-8E25-EA9988769582}"/>
              </a:ext>
            </a:extLst>
          </p:cNvPr>
          <p:cNvSpPr/>
          <p:nvPr/>
        </p:nvSpPr>
        <p:spPr>
          <a:xfrm>
            <a:off x="7124399" y="1368839"/>
            <a:ext cx="330674" cy="329148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Freeform 101">
            <a:extLst>
              <a:ext uri="{FF2B5EF4-FFF2-40B4-BE49-F238E27FC236}">
                <a16:creationId xmlns:a16="http://schemas.microsoft.com/office/drawing/2014/main" id="{985CE427-97EC-4285-8CAF-CA31D8270BC7}"/>
              </a:ext>
            </a:extLst>
          </p:cNvPr>
          <p:cNvSpPr/>
          <p:nvPr/>
        </p:nvSpPr>
        <p:spPr>
          <a:xfrm>
            <a:off x="8293275" y="1404641"/>
            <a:ext cx="193444" cy="257545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8" name="Group 102">
            <a:extLst>
              <a:ext uri="{FF2B5EF4-FFF2-40B4-BE49-F238E27FC236}">
                <a16:creationId xmlns:a16="http://schemas.microsoft.com/office/drawing/2014/main" id="{26307E08-8E26-4C52-BB43-7385E23A1EE2}"/>
              </a:ext>
            </a:extLst>
          </p:cNvPr>
          <p:cNvGrpSpPr>
            <a:grpSpLocks noChangeAspect="1"/>
          </p:cNvGrpSpPr>
          <p:nvPr/>
        </p:nvGrpSpPr>
        <p:grpSpPr>
          <a:xfrm>
            <a:off x="6612876" y="2045497"/>
            <a:ext cx="221332" cy="360000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79" name="Freeform 103">
              <a:extLst>
                <a:ext uri="{FF2B5EF4-FFF2-40B4-BE49-F238E27FC236}">
                  <a16:creationId xmlns:a16="http://schemas.microsoft.com/office/drawing/2014/main" id="{E18B9F06-7DAD-4717-861F-6DD4F1BCA27D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Freeform 104">
              <a:extLst>
                <a:ext uri="{FF2B5EF4-FFF2-40B4-BE49-F238E27FC236}">
                  <a16:creationId xmlns:a16="http://schemas.microsoft.com/office/drawing/2014/main" id="{C268DD55-2CAD-43B1-86CE-21161683394E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Freeform 105">
              <a:extLst>
                <a:ext uri="{FF2B5EF4-FFF2-40B4-BE49-F238E27FC236}">
                  <a16:creationId xmlns:a16="http://schemas.microsoft.com/office/drawing/2014/main" id="{D61DCC02-D926-4C20-9E66-CD6D1C3D8E5C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Freeform 106">
              <a:extLst>
                <a:ext uri="{FF2B5EF4-FFF2-40B4-BE49-F238E27FC236}">
                  <a16:creationId xmlns:a16="http://schemas.microsoft.com/office/drawing/2014/main" id="{A2906A5E-11CE-439D-88FD-AF5DA1E56998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3" name="Freeform 107">
            <a:extLst>
              <a:ext uri="{FF2B5EF4-FFF2-40B4-BE49-F238E27FC236}">
                <a16:creationId xmlns:a16="http://schemas.microsoft.com/office/drawing/2014/main" id="{DB35B5B0-62B3-491B-9613-981EC8F2082F}"/>
              </a:ext>
            </a:extLst>
          </p:cNvPr>
          <p:cNvSpPr>
            <a:spLocks noChangeAspect="1"/>
          </p:cNvSpPr>
          <p:nvPr/>
        </p:nvSpPr>
        <p:spPr>
          <a:xfrm>
            <a:off x="7232016" y="2045497"/>
            <a:ext cx="115441" cy="360000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Freeform 108">
            <a:extLst>
              <a:ext uri="{FF2B5EF4-FFF2-40B4-BE49-F238E27FC236}">
                <a16:creationId xmlns:a16="http://schemas.microsoft.com/office/drawing/2014/main" id="{FA8FDE70-0B3F-41A1-AD35-5F67C9750B0D}"/>
              </a:ext>
            </a:extLst>
          </p:cNvPr>
          <p:cNvSpPr/>
          <p:nvPr/>
        </p:nvSpPr>
        <p:spPr>
          <a:xfrm>
            <a:off x="4861480" y="2037091"/>
            <a:ext cx="341005" cy="376812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Oval 8">
            <a:extLst>
              <a:ext uri="{FF2B5EF4-FFF2-40B4-BE49-F238E27FC236}">
                <a16:creationId xmlns:a16="http://schemas.microsoft.com/office/drawing/2014/main" id="{DE25AF50-FA87-4F55-917E-2C3E09C144FD}"/>
              </a:ext>
            </a:extLst>
          </p:cNvPr>
          <p:cNvSpPr/>
          <p:nvPr/>
        </p:nvSpPr>
        <p:spPr>
          <a:xfrm>
            <a:off x="5430443" y="2045477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6" name="Group 110">
            <a:extLst>
              <a:ext uri="{FF2B5EF4-FFF2-40B4-BE49-F238E27FC236}">
                <a16:creationId xmlns:a16="http://schemas.microsoft.com/office/drawing/2014/main" id="{F05F76C4-5E35-4001-AFBA-35069448C8FC}"/>
              </a:ext>
            </a:extLst>
          </p:cNvPr>
          <p:cNvGrpSpPr/>
          <p:nvPr/>
        </p:nvGrpSpPr>
        <p:grpSpPr>
          <a:xfrm>
            <a:off x="4292080" y="2037091"/>
            <a:ext cx="341005" cy="376812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87" name="Freeform 111">
              <a:extLst>
                <a:ext uri="{FF2B5EF4-FFF2-40B4-BE49-F238E27FC236}">
                  <a16:creationId xmlns:a16="http://schemas.microsoft.com/office/drawing/2014/main" id="{23AD0CD6-23C3-4D75-B94E-AD570CADE2CF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Oval 37">
              <a:extLst>
                <a:ext uri="{FF2B5EF4-FFF2-40B4-BE49-F238E27FC236}">
                  <a16:creationId xmlns:a16="http://schemas.microsoft.com/office/drawing/2014/main" id="{EEAC6E97-E676-4161-A721-8D6E8D83915D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9" name="Rectangle 19">
            <a:extLst>
              <a:ext uri="{FF2B5EF4-FFF2-40B4-BE49-F238E27FC236}">
                <a16:creationId xmlns:a16="http://schemas.microsoft.com/office/drawing/2014/main" id="{5ACFD55C-92CA-445A-A847-811EB58CB455}"/>
              </a:ext>
            </a:extLst>
          </p:cNvPr>
          <p:cNvSpPr/>
          <p:nvPr/>
        </p:nvSpPr>
        <p:spPr>
          <a:xfrm>
            <a:off x="3734269" y="2057538"/>
            <a:ext cx="305600" cy="335918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Freeform 114">
            <a:extLst>
              <a:ext uri="{FF2B5EF4-FFF2-40B4-BE49-F238E27FC236}">
                <a16:creationId xmlns:a16="http://schemas.microsoft.com/office/drawing/2014/main" id="{65B41AA3-3D7E-4809-86A4-560440B1AC5F}"/>
              </a:ext>
            </a:extLst>
          </p:cNvPr>
          <p:cNvSpPr>
            <a:spLocks noChangeAspect="1"/>
          </p:cNvSpPr>
          <p:nvPr/>
        </p:nvSpPr>
        <p:spPr>
          <a:xfrm>
            <a:off x="7672979" y="2045497"/>
            <a:ext cx="373296" cy="360000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Rounded Rectangle 31">
            <a:extLst>
              <a:ext uri="{FF2B5EF4-FFF2-40B4-BE49-F238E27FC236}">
                <a16:creationId xmlns:a16="http://schemas.microsoft.com/office/drawing/2014/main" id="{4EC75EF9-3089-40BF-A39B-2F45148D55F1}"/>
              </a:ext>
            </a:extLst>
          </p:cNvPr>
          <p:cNvSpPr>
            <a:spLocks noChangeAspect="1"/>
          </p:cNvSpPr>
          <p:nvPr/>
        </p:nvSpPr>
        <p:spPr>
          <a:xfrm>
            <a:off x="3760469" y="2821406"/>
            <a:ext cx="253200" cy="360000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Oval 47">
            <a:extLst>
              <a:ext uri="{FF2B5EF4-FFF2-40B4-BE49-F238E27FC236}">
                <a16:creationId xmlns:a16="http://schemas.microsoft.com/office/drawing/2014/main" id="{893CFD62-5459-4EBF-97BB-D70F8A47B26B}"/>
              </a:ext>
            </a:extLst>
          </p:cNvPr>
          <p:cNvSpPr>
            <a:spLocks noChangeAspect="1"/>
          </p:cNvSpPr>
          <p:nvPr/>
        </p:nvSpPr>
        <p:spPr>
          <a:xfrm>
            <a:off x="8209997" y="204549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Oval 50">
            <a:extLst>
              <a:ext uri="{FF2B5EF4-FFF2-40B4-BE49-F238E27FC236}">
                <a16:creationId xmlns:a16="http://schemas.microsoft.com/office/drawing/2014/main" id="{500C0F3C-FC7A-450B-9C43-2C0D7474C007}"/>
              </a:ext>
            </a:extLst>
          </p:cNvPr>
          <p:cNvSpPr>
            <a:spLocks noChangeAspect="1"/>
          </p:cNvSpPr>
          <p:nvPr/>
        </p:nvSpPr>
        <p:spPr>
          <a:xfrm>
            <a:off x="4303211" y="2821406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Heart 17">
            <a:extLst>
              <a:ext uri="{FF2B5EF4-FFF2-40B4-BE49-F238E27FC236}">
                <a16:creationId xmlns:a16="http://schemas.microsoft.com/office/drawing/2014/main" id="{40C8979D-264D-45A7-BF02-E1754F6CC34E}"/>
              </a:ext>
            </a:extLst>
          </p:cNvPr>
          <p:cNvSpPr/>
          <p:nvPr/>
        </p:nvSpPr>
        <p:spPr>
          <a:xfrm>
            <a:off x="6027872" y="2833290"/>
            <a:ext cx="340626" cy="333972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Rounded Rectangle 25">
            <a:extLst>
              <a:ext uri="{FF2B5EF4-FFF2-40B4-BE49-F238E27FC236}">
                <a16:creationId xmlns:a16="http://schemas.microsoft.com/office/drawing/2014/main" id="{49B56D59-1682-4C73-A88B-1788741086F7}"/>
              </a:ext>
            </a:extLst>
          </p:cNvPr>
          <p:cNvSpPr/>
          <p:nvPr/>
        </p:nvSpPr>
        <p:spPr>
          <a:xfrm>
            <a:off x="5440459" y="2858907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Chord 32">
            <a:extLst>
              <a:ext uri="{FF2B5EF4-FFF2-40B4-BE49-F238E27FC236}">
                <a16:creationId xmlns:a16="http://schemas.microsoft.com/office/drawing/2014/main" id="{CEF02E58-1852-401B-AB7B-5B5A6F113480}"/>
              </a:ext>
            </a:extLst>
          </p:cNvPr>
          <p:cNvSpPr/>
          <p:nvPr/>
        </p:nvSpPr>
        <p:spPr>
          <a:xfrm>
            <a:off x="4862902" y="2833809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Rounded Rectangle 40">
            <a:extLst>
              <a:ext uri="{FF2B5EF4-FFF2-40B4-BE49-F238E27FC236}">
                <a16:creationId xmlns:a16="http://schemas.microsoft.com/office/drawing/2014/main" id="{286E964B-49B6-4CA8-86D0-3251E6301D00}"/>
              </a:ext>
            </a:extLst>
          </p:cNvPr>
          <p:cNvSpPr/>
          <p:nvPr/>
        </p:nvSpPr>
        <p:spPr>
          <a:xfrm rot="2942052">
            <a:off x="6566376" y="2834205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Rounded Rectangle 7">
            <a:extLst>
              <a:ext uri="{FF2B5EF4-FFF2-40B4-BE49-F238E27FC236}">
                <a16:creationId xmlns:a16="http://schemas.microsoft.com/office/drawing/2014/main" id="{806181FE-0A38-45F4-B63B-BED4117C283D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976755" y="3535534"/>
            <a:ext cx="110455" cy="432000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9" name="Rounded Rectangle 17">
            <a:extLst>
              <a:ext uri="{FF2B5EF4-FFF2-40B4-BE49-F238E27FC236}">
                <a16:creationId xmlns:a16="http://schemas.microsoft.com/office/drawing/2014/main" id="{73256B73-8802-44B2-BFE4-B954BB8AE41B}"/>
              </a:ext>
            </a:extLst>
          </p:cNvPr>
          <p:cNvSpPr>
            <a:spLocks noChangeAspect="1"/>
          </p:cNvSpPr>
          <p:nvPr/>
        </p:nvSpPr>
        <p:spPr>
          <a:xfrm>
            <a:off x="8276866" y="2821406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Oval 21">
            <a:extLst>
              <a:ext uri="{FF2B5EF4-FFF2-40B4-BE49-F238E27FC236}">
                <a16:creationId xmlns:a16="http://schemas.microsoft.com/office/drawing/2014/main" id="{47FB2288-7BD8-4BDB-907D-B19C225B4FF7}"/>
              </a:ext>
            </a:extLst>
          </p:cNvPr>
          <p:cNvSpPr>
            <a:spLocks noChangeAspect="1"/>
          </p:cNvSpPr>
          <p:nvPr/>
        </p:nvSpPr>
        <p:spPr>
          <a:xfrm>
            <a:off x="7109736" y="282140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Oval 25">
            <a:extLst>
              <a:ext uri="{FF2B5EF4-FFF2-40B4-BE49-F238E27FC236}">
                <a16:creationId xmlns:a16="http://schemas.microsoft.com/office/drawing/2014/main" id="{52D20C77-1959-465A-BBD9-151B90E4EC3D}"/>
              </a:ext>
            </a:extLst>
          </p:cNvPr>
          <p:cNvSpPr>
            <a:spLocks noChangeAspect="1"/>
          </p:cNvSpPr>
          <p:nvPr/>
        </p:nvSpPr>
        <p:spPr>
          <a:xfrm>
            <a:off x="7679872" y="2821406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Block Arc 20">
            <a:extLst>
              <a:ext uri="{FF2B5EF4-FFF2-40B4-BE49-F238E27FC236}">
                <a16:creationId xmlns:a16="http://schemas.microsoft.com/office/drawing/2014/main" id="{B22382FD-FD6B-4C0B-85A8-4A675281CBD6}"/>
              </a:ext>
            </a:extLst>
          </p:cNvPr>
          <p:cNvSpPr>
            <a:spLocks noChangeAspect="1"/>
          </p:cNvSpPr>
          <p:nvPr/>
        </p:nvSpPr>
        <p:spPr>
          <a:xfrm rot="10800000">
            <a:off x="4296578" y="3571534"/>
            <a:ext cx="332010" cy="36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3" name="Block Arc 11">
            <a:extLst>
              <a:ext uri="{FF2B5EF4-FFF2-40B4-BE49-F238E27FC236}">
                <a16:creationId xmlns:a16="http://schemas.microsoft.com/office/drawing/2014/main" id="{FC02C8E9-846F-41B9-AC61-9957A217C369}"/>
              </a:ext>
            </a:extLst>
          </p:cNvPr>
          <p:cNvSpPr/>
          <p:nvPr/>
        </p:nvSpPr>
        <p:spPr>
          <a:xfrm rot="10800000">
            <a:off x="6614789" y="3560896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4" name="Rectangle 21">
            <a:extLst>
              <a:ext uri="{FF2B5EF4-FFF2-40B4-BE49-F238E27FC236}">
                <a16:creationId xmlns:a16="http://schemas.microsoft.com/office/drawing/2014/main" id="{8C44BBA3-9515-437A-8A87-0D1824C8368C}"/>
              </a:ext>
            </a:extLst>
          </p:cNvPr>
          <p:cNvSpPr/>
          <p:nvPr/>
        </p:nvSpPr>
        <p:spPr>
          <a:xfrm>
            <a:off x="5437664" y="3655251"/>
            <a:ext cx="343751" cy="192566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Round Same Side Corner Rectangle 8">
            <a:extLst>
              <a:ext uri="{FF2B5EF4-FFF2-40B4-BE49-F238E27FC236}">
                <a16:creationId xmlns:a16="http://schemas.microsoft.com/office/drawing/2014/main" id="{791BB18B-0794-424E-8F50-76C7ECFA818B}"/>
              </a:ext>
            </a:extLst>
          </p:cNvPr>
          <p:cNvSpPr/>
          <p:nvPr/>
        </p:nvSpPr>
        <p:spPr>
          <a:xfrm>
            <a:off x="8212501" y="3588603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Rounded Rectangle 51">
            <a:extLst>
              <a:ext uri="{FF2B5EF4-FFF2-40B4-BE49-F238E27FC236}">
                <a16:creationId xmlns:a16="http://schemas.microsoft.com/office/drawing/2014/main" id="{A7E4FA8A-AD41-47FC-A762-DBEB945B92AB}"/>
              </a:ext>
            </a:extLst>
          </p:cNvPr>
          <p:cNvSpPr/>
          <p:nvPr/>
        </p:nvSpPr>
        <p:spPr>
          <a:xfrm rot="16200000" flipH="1">
            <a:off x="7112464" y="4219259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7" name="Isosceles Triangle 5">
            <a:extLst>
              <a:ext uri="{FF2B5EF4-FFF2-40B4-BE49-F238E27FC236}">
                <a16:creationId xmlns:a16="http://schemas.microsoft.com/office/drawing/2014/main" id="{311E7B84-1D84-43B5-84E1-ACC5D42E939B}"/>
              </a:ext>
            </a:extLst>
          </p:cNvPr>
          <p:cNvSpPr>
            <a:spLocks noChangeAspect="1"/>
          </p:cNvSpPr>
          <p:nvPr/>
        </p:nvSpPr>
        <p:spPr>
          <a:xfrm>
            <a:off x="6060854" y="3614352"/>
            <a:ext cx="274662" cy="274365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Trapezoid 22">
            <a:extLst>
              <a:ext uri="{FF2B5EF4-FFF2-40B4-BE49-F238E27FC236}">
                <a16:creationId xmlns:a16="http://schemas.microsoft.com/office/drawing/2014/main" id="{E89C0EFA-62C6-4908-B74A-53A8602F2CED}"/>
              </a:ext>
            </a:extLst>
          </p:cNvPr>
          <p:cNvSpPr>
            <a:spLocks noChangeAspect="1"/>
          </p:cNvSpPr>
          <p:nvPr/>
        </p:nvSpPr>
        <p:spPr>
          <a:xfrm>
            <a:off x="7109736" y="3659965"/>
            <a:ext cx="360000" cy="183139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Rounded Rectangle 20">
            <a:extLst>
              <a:ext uri="{FF2B5EF4-FFF2-40B4-BE49-F238E27FC236}">
                <a16:creationId xmlns:a16="http://schemas.microsoft.com/office/drawing/2014/main" id="{AD2CD3E7-47E9-4192-9F51-A13A6E0D13BD}"/>
              </a:ext>
            </a:extLst>
          </p:cNvPr>
          <p:cNvSpPr>
            <a:spLocks noChangeAspect="1"/>
          </p:cNvSpPr>
          <p:nvPr/>
        </p:nvSpPr>
        <p:spPr>
          <a:xfrm rot="2160000">
            <a:off x="7692804" y="3571534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Trapezoid 28">
            <a:extLst>
              <a:ext uri="{FF2B5EF4-FFF2-40B4-BE49-F238E27FC236}">
                <a16:creationId xmlns:a16="http://schemas.microsoft.com/office/drawing/2014/main" id="{14157CED-2334-4295-B868-B6EA6128FB6C}"/>
              </a:ext>
            </a:extLst>
          </p:cNvPr>
          <p:cNvSpPr>
            <a:spLocks noChangeAspect="1"/>
          </p:cNvSpPr>
          <p:nvPr/>
        </p:nvSpPr>
        <p:spPr>
          <a:xfrm>
            <a:off x="3738542" y="3571534"/>
            <a:ext cx="297055" cy="360000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1" name="Rounded Rectangle 2">
            <a:extLst>
              <a:ext uri="{FF2B5EF4-FFF2-40B4-BE49-F238E27FC236}">
                <a16:creationId xmlns:a16="http://schemas.microsoft.com/office/drawing/2014/main" id="{2A0E0768-5E24-4FFE-AF17-29DF25053786}"/>
              </a:ext>
            </a:extLst>
          </p:cNvPr>
          <p:cNvSpPr/>
          <p:nvPr/>
        </p:nvSpPr>
        <p:spPr>
          <a:xfrm>
            <a:off x="4286165" y="4223696"/>
            <a:ext cx="352834" cy="352834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2" name="Rounded Rectangle 8">
            <a:extLst>
              <a:ext uri="{FF2B5EF4-FFF2-40B4-BE49-F238E27FC236}">
                <a16:creationId xmlns:a16="http://schemas.microsoft.com/office/drawing/2014/main" id="{65DA68F7-F8BA-4529-82F2-86B3BB728C3C}"/>
              </a:ext>
            </a:extLst>
          </p:cNvPr>
          <p:cNvSpPr/>
          <p:nvPr/>
        </p:nvSpPr>
        <p:spPr>
          <a:xfrm>
            <a:off x="3710633" y="4223696"/>
            <a:ext cx="352873" cy="352834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3" name="Rounded Rectangle 2">
            <a:extLst>
              <a:ext uri="{FF2B5EF4-FFF2-40B4-BE49-F238E27FC236}">
                <a16:creationId xmlns:a16="http://schemas.microsoft.com/office/drawing/2014/main" id="{A1E1D6C3-A397-430A-B6A9-A9BA521522F6}"/>
              </a:ext>
            </a:extLst>
          </p:cNvPr>
          <p:cNvSpPr/>
          <p:nvPr/>
        </p:nvSpPr>
        <p:spPr>
          <a:xfrm>
            <a:off x="5433122" y="4223696"/>
            <a:ext cx="352834" cy="352834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4" name="Rounded Rectangle 3">
            <a:extLst>
              <a:ext uri="{FF2B5EF4-FFF2-40B4-BE49-F238E27FC236}">
                <a16:creationId xmlns:a16="http://schemas.microsoft.com/office/drawing/2014/main" id="{A7657EED-E478-4EF7-89EC-B315B7023DBD}"/>
              </a:ext>
            </a:extLst>
          </p:cNvPr>
          <p:cNvSpPr>
            <a:spLocks noChangeAspect="1"/>
          </p:cNvSpPr>
          <p:nvPr/>
        </p:nvSpPr>
        <p:spPr>
          <a:xfrm>
            <a:off x="4855565" y="4223696"/>
            <a:ext cx="352834" cy="352834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5" name="Rounded Rectangle 10">
            <a:extLst>
              <a:ext uri="{FF2B5EF4-FFF2-40B4-BE49-F238E27FC236}">
                <a16:creationId xmlns:a16="http://schemas.microsoft.com/office/drawing/2014/main" id="{0F1A694A-FE19-4E53-80A8-166C35CB3FF7}"/>
              </a:ext>
            </a:extLst>
          </p:cNvPr>
          <p:cNvSpPr>
            <a:spLocks noChangeAspect="1"/>
          </p:cNvSpPr>
          <p:nvPr/>
        </p:nvSpPr>
        <p:spPr>
          <a:xfrm>
            <a:off x="6021140" y="4216530"/>
            <a:ext cx="354091" cy="360000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Block Arc 6">
            <a:extLst>
              <a:ext uri="{FF2B5EF4-FFF2-40B4-BE49-F238E27FC236}">
                <a16:creationId xmlns:a16="http://schemas.microsoft.com/office/drawing/2014/main" id="{C90F6C65-75C7-4028-A832-02FE286F7E40}"/>
              </a:ext>
            </a:extLst>
          </p:cNvPr>
          <p:cNvSpPr/>
          <p:nvPr/>
        </p:nvSpPr>
        <p:spPr>
          <a:xfrm>
            <a:off x="6557572" y="4241324"/>
            <a:ext cx="331940" cy="335206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7" name="Left Arrow 1">
            <a:extLst>
              <a:ext uri="{FF2B5EF4-FFF2-40B4-BE49-F238E27FC236}">
                <a16:creationId xmlns:a16="http://schemas.microsoft.com/office/drawing/2014/main" id="{38B4B8D4-18EC-403F-99D4-837A6550A446}"/>
              </a:ext>
            </a:extLst>
          </p:cNvPr>
          <p:cNvSpPr>
            <a:spLocks noChangeAspect="1"/>
          </p:cNvSpPr>
          <p:nvPr/>
        </p:nvSpPr>
        <p:spPr>
          <a:xfrm>
            <a:off x="8231065" y="4216530"/>
            <a:ext cx="369872" cy="360000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Oval 35">
            <a:extLst>
              <a:ext uri="{FF2B5EF4-FFF2-40B4-BE49-F238E27FC236}">
                <a16:creationId xmlns:a16="http://schemas.microsoft.com/office/drawing/2014/main" id="{CCF36991-7320-4C8B-8712-E3155FA5CD2D}"/>
              </a:ext>
            </a:extLst>
          </p:cNvPr>
          <p:cNvSpPr/>
          <p:nvPr/>
        </p:nvSpPr>
        <p:spPr>
          <a:xfrm>
            <a:off x="7735185" y="4217255"/>
            <a:ext cx="289606" cy="365156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516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B</a:t>
            </a:r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4719219-9E67-4DAC-85D7-A3AFF422F66E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F228F97-CC0E-4C16-A345-A0262ECE00C2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EF1348-10F3-4306-AC4B-90060510820B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E26C931-6CE0-461C-B5E2-A9758C5D49ED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57" name="Isosceles Triangle 68">
            <a:extLst>
              <a:ext uri="{FF2B5EF4-FFF2-40B4-BE49-F238E27FC236}">
                <a16:creationId xmlns:a16="http://schemas.microsoft.com/office/drawing/2014/main" id="{2802B8DA-D79F-437B-9FC4-530FEE689402}"/>
              </a:ext>
            </a:extLst>
          </p:cNvPr>
          <p:cNvSpPr/>
          <p:nvPr/>
        </p:nvSpPr>
        <p:spPr>
          <a:xfrm rot="10800000">
            <a:off x="6076603" y="3430121"/>
            <a:ext cx="154974" cy="482618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Rectangle 9">
            <a:extLst>
              <a:ext uri="{FF2B5EF4-FFF2-40B4-BE49-F238E27FC236}">
                <a16:creationId xmlns:a16="http://schemas.microsoft.com/office/drawing/2014/main" id="{2785F37C-89B6-41A9-A866-76DFF5D6F5D3}"/>
              </a:ext>
            </a:extLst>
          </p:cNvPr>
          <p:cNvSpPr/>
          <p:nvPr/>
        </p:nvSpPr>
        <p:spPr>
          <a:xfrm>
            <a:off x="6472358" y="3485841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Isosceles Triangle 8">
            <a:extLst>
              <a:ext uri="{FF2B5EF4-FFF2-40B4-BE49-F238E27FC236}">
                <a16:creationId xmlns:a16="http://schemas.microsoft.com/office/drawing/2014/main" id="{AE07B366-E063-4CEA-B754-73F99464289B}"/>
              </a:ext>
            </a:extLst>
          </p:cNvPr>
          <p:cNvSpPr/>
          <p:nvPr/>
        </p:nvSpPr>
        <p:spPr>
          <a:xfrm rot="16200000">
            <a:off x="3610095" y="2744881"/>
            <a:ext cx="311874" cy="371836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0" name="Donut 8">
            <a:extLst>
              <a:ext uri="{FF2B5EF4-FFF2-40B4-BE49-F238E27FC236}">
                <a16:creationId xmlns:a16="http://schemas.microsoft.com/office/drawing/2014/main" id="{28E676BD-9007-4707-A78A-2490A2894C39}"/>
              </a:ext>
            </a:extLst>
          </p:cNvPr>
          <p:cNvSpPr/>
          <p:nvPr/>
        </p:nvSpPr>
        <p:spPr>
          <a:xfrm>
            <a:off x="7202344" y="2726749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" name="Freeform 18">
            <a:extLst>
              <a:ext uri="{FF2B5EF4-FFF2-40B4-BE49-F238E27FC236}">
                <a16:creationId xmlns:a16="http://schemas.microsoft.com/office/drawing/2014/main" id="{58BF11B7-AAB1-4829-8E58-F2A39705A491}"/>
              </a:ext>
            </a:extLst>
          </p:cNvPr>
          <p:cNvSpPr/>
          <p:nvPr/>
        </p:nvSpPr>
        <p:spPr>
          <a:xfrm>
            <a:off x="7644583" y="3526543"/>
            <a:ext cx="359044" cy="28977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2" name="Oval 7">
            <a:extLst>
              <a:ext uri="{FF2B5EF4-FFF2-40B4-BE49-F238E27FC236}">
                <a16:creationId xmlns:a16="http://schemas.microsoft.com/office/drawing/2014/main" id="{8F477428-6263-4FB6-9BD6-34BA43189AB9}"/>
              </a:ext>
            </a:extLst>
          </p:cNvPr>
          <p:cNvSpPr/>
          <p:nvPr/>
        </p:nvSpPr>
        <p:spPr>
          <a:xfrm>
            <a:off x="7748036" y="2750160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Freeform 20">
            <a:extLst>
              <a:ext uri="{FF2B5EF4-FFF2-40B4-BE49-F238E27FC236}">
                <a16:creationId xmlns:a16="http://schemas.microsoft.com/office/drawing/2014/main" id="{C6CA8DE7-3DBE-4B15-85A8-3C0405FBB6CB}"/>
              </a:ext>
            </a:extLst>
          </p:cNvPr>
          <p:cNvSpPr/>
          <p:nvPr/>
        </p:nvSpPr>
        <p:spPr>
          <a:xfrm>
            <a:off x="8271827" y="4162169"/>
            <a:ext cx="376670" cy="402560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4" name="Rounded Rectangle 25">
            <a:extLst>
              <a:ext uri="{FF2B5EF4-FFF2-40B4-BE49-F238E27FC236}">
                <a16:creationId xmlns:a16="http://schemas.microsoft.com/office/drawing/2014/main" id="{F5D6EF7B-D6AF-4240-B045-6F45F3ACEDD6}"/>
              </a:ext>
            </a:extLst>
          </p:cNvPr>
          <p:cNvSpPr/>
          <p:nvPr/>
        </p:nvSpPr>
        <p:spPr>
          <a:xfrm>
            <a:off x="8254078" y="2047226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5" name="Block Arc 41">
            <a:extLst>
              <a:ext uri="{FF2B5EF4-FFF2-40B4-BE49-F238E27FC236}">
                <a16:creationId xmlns:a16="http://schemas.microsoft.com/office/drawing/2014/main" id="{8914A128-6C9C-4A7F-B589-5F2F4FA57D2D}"/>
              </a:ext>
            </a:extLst>
          </p:cNvPr>
          <p:cNvSpPr/>
          <p:nvPr/>
        </p:nvSpPr>
        <p:spPr>
          <a:xfrm>
            <a:off x="7187564" y="4163165"/>
            <a:ext cx="395557" cy="400568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6" name="Round Same Side Corner Rectangle 11">
            <a:extLst>
              <a:ext uri="{FF2B5EF4-FFF2-40B4-BE49-F238E27FC236}">
                <a16:creationId xmlns:a16="http://schemas.microsoft.com/office/drawing/2014/main" id="{C8042280-BE02-49AB-9E62-7224735E53C1}"/>
              </a:ext>
            </a:extLst>
          </p:cNvPr>
          <p:cNvSpPr/>
          <p:nvPr/>
        </p:nvSpPr>
        <p:spPr>
          <a:xfrm rot="9900000">
            <a:off x="7717589" y="1270728"/>
            <a:ext cx="407173" cy="34581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7" name="Donut 39">
            <a:extLst>
              <a:ext uri="{FF2B5EF4-FFF2-40B4-BE49-F238E27FC236}">
                <a16:creationId xmlns:a16="http://schemas.microsoft.com/office/drawing/2014/main" id="{C687B29A-D1D4-4311-8B91-DFFEAC6D6006}"/>
              </a:ext>
            </a:extLst>
          </p:cNvPr>
          <p:cNvSpPr/>
          <p:nvPr/>
        </p:nvSpPr>
        <p:spPr>
          <a:xfrm>
            <a:off x="3530744" y="3469364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8" name="Freeform 25">
            <a:extLst>
              <a:ext uri="{FF2B5EF4-FFF2-40B4-BE49-F238E27FC236}">
                <a16:creationId xmlns:a16="http://schemas.microsoft.com/office/drawing/2014/main" id="{0F0EE793-C76B-4EAF-A4EF-5B6A1A8B49F2}"/>
              </a:ext>
            </a:extLst>
          </p:cNvPr>
          <p:cNvSpPr/>
          <p:nvPr/>
        </p:nvSpPr>
        <p:spPr>
          <a:xfrm>
            <a:off x="6704653" y="2749259"/>
            <a:ext cx="293412" cy="363079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Rectangle 36">
            <a:extLst>
              <a:ext uri="{FF2B5EF4-FFF2-40B4-BE49-F238E27FC236}">
                <a16:creationId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4175657" y="3499408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0" name="Rounded Rectangle 27">
            <a:extLst>
              <a:ext uri="{FF2B5EF4-FFF2-40B4-BE49-F238E27FC236}">
                <a16:creationId xmlns:a16="http://schemas.microsoft.com/office/drawing/2014/main" id="{E839834C-E1CB-48BC-BAA2-DEBD5A6FE2BF}"/>
              </a:ext>
            </a:extLst>
          </p:cNvPr>
          <p:cNvSpPr/>
          <p:nvPr/>
        </p:nvSpPr>
        <p:spPr>
          <a:xfrm>
            <a:off x="6388738" y="1280390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1" name="Rounded Rectangle 7">
            <a:extLst>
              <a:ext uri="{FF2B5EF4-FFF2-40B4-BE49-F238E27FC236}">
                <a16:creationId xmlns:a16="http://schemas.microsoft.com/office/drawing/2014/main" id="{4DF8FFB7-B749-4BE0-8A9E-B21BCFAEC18D}"/>
              </a:ext>
            </a:extLst>
          </p:cNvPr>
          <p:cNvSpPr/>
          <p:nvPr/>
        </p:nvSpPr>
        <p:spPr>
          <a:xfrm>
            <a:off x="7049617" y="1257171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2" name="Chord 15">
            <a:extLst>
              <a:ext uri="{FF2B5EF4-FFF2-40B4-BE49-F238E27FC236}">
                <a16:creationId xmlns:a16="http://schemas.microsoft.com/office/drawing/2014/main" id="{CD27F52B-3377-4656-95DC-22B25D6F14B8}"/>
              </a:ext>
            </a:extLst>
          </p:cNvPr>
          <p:cNvSpPr/>
          <p:nvPr/>
        </p:nvSpPr>
        <p:spPr>
          <a:xfrm>
            <a:off x="8360600" y="122656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3" name="Rectangle 16">
            <a:extLst>
              <a:ext uri="{FF2B5EF4-FFF2-40B4-BE49-F238E27FC236}">
                <a16:creationId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4828013" y="3529428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A4466021-7E26-4516-AADD-96864FFEBFEE}"/>
              </a:ext>
            </a:extLst>
          </p:cNvPr>
          <p:cNvSpPr/>
          <p:nvPr/>
        </p:nvSpPr>
        <p:spPr>
          <a:xfrm>
            <a:off x="4156229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5" name="Rounded Rectangle 6">
            <a:extLst>
              <a:ext uri="{FF2B5EF4-FFF2-40B4-BE49-F238E27FC236}">
                <a16:creationId xmlns:a16="http://schemas.microsoft.com/office/drawing/2014/main" id="{F5944467-AC6A-472F-AEE2-62BA053F3081}"/>
              </a:ext>
            </a:extLst>
          </p:cNvPr>
          <p:cNvSpPr/>
          <p:nvPr/>
        </p:nvSpPr>
        <p:spPr>
          <a:xfrm>
            <a:off x="4793335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6" name="Rounded Rectangle 6">
            <a:extLst>
              <a:ext uri="{FF2B5EF4-FFF2-40B4-BE49-F238E27FC236}">
                <a16:creationId xmlns:a16="http://schemas.microsoft.com/office/drawing/2014/main" id="{C9FA1ACA-06CE-4F61-9B2B-D0F7C69274AF}"/>
              </a:ext>
            </a:extLst>
          </p:cNvPr>
          <p:cNvSpPr/>
          <p:nvPr/>
        </p:nvSpPr>
        <p:spPr>
          <a:xfrm>
            <a:off x="5430441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7" name="Rounded Rectangle 6">
            <a:extLst>
              <a:ext uri="{FF2B5EF4-FFF2-40B4-BE49-F238E27FC236}">
                <a16:creationId xmlns:a16="http://schemas.microsoft.com/office/drawing/2014/main" id="{3F887986-3676-4556-BFF2-67137457BD48}"/>
              </a:ext>
            </a:extLst>
          </p:cNvPr>
          <p:cNvSpPr/>
          <p:nvPr/>
        </p:nvSpPr>
        <p:spPr>
          <a:xfrm>
            <a:off x="6067547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8" name="Teardrop 6">
            <a:extLst>
              <a:ext uri="{FF2B5EF4-FFF2-40B4-BE49-F238E27FC236}">
                <a16:creationId xmlns:a16="http://schemas.microsoft.com/office/drawing/2014/main" id="{62D835FE-0DB2-49DF-9DE6-D60809D295D0}"/>
              </a:ext>
            </a:extLst>
          </p:cNvPr>
          <p:cNvSpPr/>
          <p:nvPr/>
        </p:nvSpPr>
        <p:spPr>
          <a:xfrm rot="8100000">
            <a:off x="8313590" y="2784226"/>
            <a:ext cx="293144" cy="293145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9" name="Donut 24">
            <a:extLst>
              <a:ext uri="{FF2B5EF4-FFF2-40B4-BE49-F238E27FC236}">
                <a16:creationId xmlns:a16="http://schemas.microsoft.com/office/drawing/2014/main" id="{4DA4CD61-B539-4BE7-A98F-932D32416D32}"/>
              </a:ext>
            </a:extLst>
          </p:cNvPr>
          <p:cNvSpPr/>
          <p:nvPr/>
        </p:nvSpPr>
        <p:spPr>
          <a:xfrm>
            <a:off x="4603191" y="1979686"/>
            <a:ext cx="433604" cy="4371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0" name="Chord 38">
            <a:extLst>
              <a:ext uri="{FF2B5EF4-FFF2-40B4-BE49-F238E27FC236}">
                <a16:creationId xmlns:a16="http://schemas.microsoft.com/office/drawing/2014/main" id="{8D35833F-9A32-4B64-B26B-731E4693BB58}"/>
              </a:ext>
            </a:extLst>
          </p:cNvPr>
          <p:cNvSpPr/>
          <p:nvPr/>
        </p:nvSpPr>
        <p:spPr>
          <a:xfrm>
            <a:off x="5277177" y="1979317"/>
            <a:ext cx="340508" cy="437873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Heart 38">
            <a:extLst>
              <a:ext uri="{FF2B5EF4-FFF2-40B4-BE49-F238E27FC236}">
                <a16:creationId xmlns:a16="http://schemas.microsoft.com/office/drawing/2014/main" id="{DA3CD984-83A0-4757-AF94-DE24B13BD4F3}"/>
              </a:ext>
            </a:extLst>
          </p:cNvPr>
          <p:cNvSpPr/>
          <p:nvPr/>
        </p:nvSpPr>
        <p:spPr>
          <a:xfrm>
            <a:off x="5770720" y="1252545"/>
            <a:ext cx="382181" cy="382181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Round Same Side Corner Rectangle 19">
            <a:extLst>
              <a:ext uri="{FF2B5EF4-FFF2-40B4-BE49-F238E27FC236}">
                <a16:creationId xmlns:a16="http://schemas.microsoft.com/office/drawing/2014/main" id="{BCF73366-B70C-402F-9692-83588A64024C}"/>
              </a:ext>
            </a:extLst>
          </p:cNvPr>
          <p:cNvSpPr/>
          <p:nvPr/>
        </p:nvSpPr>
        <p:spPr>
          <a:xfrm>
            <a:off x="7782928" y="4184858"/>
            <a:ext cx="289093" cy="357183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Rectangle 23">
            <a:extLst>
              <a:ext uri="{FF2B5EF4-FFF2-40B4-BE49-F238E27FC236}">
                <a16:creationId xmlns:a16="http://schemas.microsoft.com/office/drawing/2014/main" id="{55C6317D-1BC3-4BE2-B903-6678A18D0B54}"/>
              </a:ext>
            </a:extLst>
          </p:cNvPr>
          <p:cNvSpPr/>
          <p:nvPr/>
        </p:nvSpPr>
        <p:spPr>
          <a:xfrm>
            <a:off x="3527955" y="4223407"/>
            <a:ext cx="476152" cy="280084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Oval 31">
            <a:extLst>
              <a:ext uri="{FF2B5EF4-FFF2-40B4-BE49-F238E27FC236}">
                <a16:creationId xmlns:a16="http://schemas.microsoft.com/office/drawing/2014/main" id="{4291CE6B-839E-468C-AB80-8F4BB22F0EB6}"/>
              </a:ext>
            </a:extLst>
          </p:cNvPr>
          <p:cNvSpPr/>
          <p:nvPr/>
        </p:nvSpPr>
        <p:spPr>
          <a:xfrm>
            <a:off x="6633502" y="4184654"/>
            <a:ext cx="354255" cy="357590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Rectangle 23">
            <a:extLst>
              <a:ext uri="{FF2B5EF4-FFF2-40B4-BE49-F238E27FC236}">
                <a16:creationId xmlns:a16="http://schemas.microsoft.com/office/drawing/2014/main" id="{6CC2AE7E-B349-409D-BB89-6F1BC0F71F4E}"/>
              </a:ext>
            </a:extLst>
          </p:cNvPr>
          <p:cNvSpPr/>
          <p:nvPr/>
        </p:nvSpPr>
        <p:spPr>
          <a:xfrm>
            <a:off x="4736303" y="4206900"/>
            <a:ext cx="485828" cy="313098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Oval 31">
            <a:extLst>
              <a:ext uri="{FF2B5EF4-FFF2-40B4-BE49-F238E27FC236}">
                <a16:creationId xmlns:a16="http://schemas.microsoft.com/office/drawing/2014/main" id="{E5365346-328D-478A-9D4C-04CCC0612C25}"/>
              </a:ext>
            </a:extLst>
          </p:cNvPr>
          <p:cNvSpPr/>
          <p:nvPr/>
        </p:nvSpPr>
        <p:spPr>
          <a:xfrm>
            <a:off x="5421938" y="4162596"/>
            <a:ext cx="407177" cy="401707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Teardrop 17">
            <a:extLst>
              <a:ext uri="{FF2B5EF4-FFF2-40B4-BE49-F238E27FC236}">
                <a16:creationId xmlns:a16="http://schemas.microsoft.com/office/drawing/2014/main" id="{F155C497-A527-4C10-86ED-D59A006C85A6}"/>
              </a:ext>
            </a:extLst>
          </p:cNvPr>
          <p:cNvSpPr/>
          <p:nvPr/>
        </p:nvSpPr>
        <p:spPr>
          <a:xfrm rot="18900000">
            <a:off x="4203914" y="4194545"/>
            <a:ext cx="332582" cy="337808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Rectangle 23">
            <a:extLst>
              <a:ext uri="{FF2B5EF4-FFF2-40B4-BE49-F238E27FC236}">
                <a16:creationId xmlns:a16="http://schemas.microsoft.com/office/drawing/2014/main" id="{BF2584F5-7543-42B8-B17C-DF2C16298A12}"/>
              </a:ext>
            </a:extLst>
          </p:cNvPr>
          <p:cNvSpPr/>
          <p:nvPr/>
        </p:nvSpPr>
        <p:spPr>
          <a:xfrm>
            <a:off x="6028922" y="4159866"/>
            <a:ext cx="404773" cy="407167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Round Same Side Corner Rectangle 8">
            <a:extLst>
              <a:ext uri="{FF2B5EF4-FFF2-40B4-BE49-F238E27FC236}">
                <a16:creationId xmlns:a16="http://schemas.microsoft.com/office/drawing/2014/main" id="{A189326B-D5B1-4B89-B568-C5C98B426DAC}"/>
              </a:ext>
            </a:extLst>
          </p:cNvPr>
          <p:cNvSpPr/>
          <p:nvPr/>
        </p:nvSpPr>
        <p:spPr>
          <a:xfrm>
            <a:off x="3677801" y="1211259"/>
            <a:ext cx="176460" cy="46475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Round Same Side Corner Rectangle 20">
            <a:extLst>
              <a:ext uri="{FF2B5EF4-FFF2-40B4-BE49-F238E27FC236}">
                <a16:creationId xmlns:a16="http://schemas.microsoft.com/office/drawing/2014/main" id="{C3301B02-8AF1-4540-A5BF-25F7FD098E14}"/>
              </a:ext>
            </a:extLst>
          </p:cNvPr>
          <p:cNvSpPr/>
          <p:nvPr/>
        </p:nvSpPr>
        <p:spPr>
          <a:xfrm rot="10800000">
            <a:off x="4090098" y="1209113"/>
            <a:ext cx="219879" cy="46904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Donut 87">
            <a:extLst>
              <a:ext uri="{FF2B5EF4-FFF2-40B4-BE49-F238E27FC236}">
                <a16:creationId xmlns:a16="http://schemas.microsoft.com/office/drawing/2014/main" id="{2C3E19FA-1D42-427C-91C6-75C44B777BDF}"/>
              </a:ext>
            </a:extLst>
          </p:cNvPr>
          <p:cNvSpPr/>
          <p:nvPr/>
        </p:nvSpPr>
        <p:spPr>
          <a:xfrm>
            <a:off x="4545814" y="1274208"/>
            <a:ext cx="356471" cy="366339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2" name="Donut 90">
            <a:extLst>
              <a:ext uri="{FF2B5EF4-FFF2-40B4-BE49-F238E27FC236}">
                <a16:creationId xmlns:a16="http://schemas.microsoft.com/office/drawing/2014/main" id="{DC4D2AC3-90B0-4585-9F7E-7635D0CA9235}"/>
              </a:ext>
            </a:extLst>
          </p:cNvPr>
          <p:cNvSpPr/>
          <p:nvPr/>
        </p:nvSpPr>
        <p:spPr>
          <a:xfrm>
            <a:off x="5161285" y="1247479"/>
            <a:ext cx="373598" cy="38181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3" name="Oval 6">
            <a:extLst>
              <a:ext uri="{FF2B5EF4-FFF2-40B4-BE49-F238E27FC236}">
                <a16:creationId xmlns:a16="http://schemas.microsoft.com/office/drawing/2014/main" id="{D444A66A-D073-4BC5-A155-1090463BBC3D}"/>
              </a:ext>
            </a:extLst>
          </p:cNvPr>
          <p:cNvSpPr/>
          <p:nvPr/>
        </p:nvSpPr>
        <p:spPr>
          <a:xfrm>
            <a:off x="5858067" y="2021781"/>
            <a:ext cx="356681" cy="352945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Block Arc 25">
            <a:extLst>
              <a:ext uri="{FF2B5EF4-FFF2-40B4-BE49-F238E27FC236}">
                <a16:creationId xmlns:a16="http://schemas.microsoft.com/office/drawing/2014/main" id="{EF8B4143-20D8-49EC-84D0-B3D6CF6171DD}"/>
              </a:ext>
            </a:extLst>
          </p:cNvPr>
          <p:cNvSpPr/>
          <p:nvPr/>
        </p:nvSpPr>
        <p:spPr>
          <a:xfrm>
            <a:off x="4117415" y="2020993"/>
            <a:ext cx="245394" cy="354521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5" name="Block Arc 31">
            <a:extLst>
              <a:ext uri="{FF2B5EF4-FFF2-40B4-BE49-F238E27FC236}">
                <a16:creationId xmlns:a16="http://schemas.microsoft.com/office/drawing/2014/main" id="{51670EB1-6021-4560-90D6-D165BD2B409A}"/>
              </a:ext>
            </a:extLst>
          </p:cNvPr>
          <p:cNvSpPr/>
          <p:nvPr/>
        </p:nvSpPr>
        <p:spPr>
          <a:xfrm>
            <a:off x="6455130" y="2020993"/>
            <a:ext cx="320167" cy="354521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6" name="Freeform 53">
            <a:extLst>
              <a:ext uri="{FF2B5EF4-FFF2-40B4-BE49-F238E27FC236}">
                <a16:creationId xmlns:a16="http://schemas.microsoft.com/office/drawing/2014/main" id="{88999345-EF9E-4B68-8FFE-BC7999940C26}"/>
              </a:ext>
            </a:extLst>
          </p:cNvPr>
          <p:cNvSpPr/>
          <p:nvPr/>
        </p:nvSpPr>
        <p:spPr>
          <a:xfrm>
            <a:off x="7662840" y="2018386"/>
            <a:ext cx="350856" cy="359735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Block Arc 10">
            <a:extLst>
              <a:ext uri="{FF2B5EF4-FFF2-40B4-BE49-F238E27FC236}">
                <a16:creationId xmlns:a16="http://schemas.microsoft.com/office/drawing/2014/main" id="{13B424CE-D5FE-4336-8645-0799793EB009}"/>
              </a:ext>
            </a:extLst>
          </p:cNvPr>
          <p:cNvSpPr/>
          <p:nvPr/>
        </p:nvSpPr>
        <p:spPr>
          <a:xfrm>
            <a:off x="8244408" y="3525290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8" name="Freeform 55">
            <a:extLst>
              <a:ext uri="{FF2B5EF4-FFF2-40B4-BE49-F238E27FC236}">
                <a16:creationId xmlns:a16="http://schemas.microsoft.com/office/drawing/2014/main" id="{A88F9008-C685-4BEB-8190-E3EC441DF81B}"/>
              </a:ext>
            </a:extLst>
          </p:cNvPr>
          <p:cNvSpPr/>
          <p:nvPr/>
        </p:nvSpPr>
        <p:spPr>
          <a:xfrm>
            <a:off x="3655029" y="1926261"/>
            <a:ext cx="222004" cy="54398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Round Same Side Corner Rectangle 36">
            <a:extLst>
              <a:ext uri="{FF2B5EF4-FFF2-40B4-BE49-F238E27FC236}">
                <a16:creationId xmlns:a16="http://schemas.microsoft.com/office/drawing/2014/main" id="{B2449543-5CDD-41B8-BEBE-46CB0038528A}"/>
              </a:ext>
            </a:extLst>
          </p:cNvPr>
          <p:cNvSpPr/>
          <p:nvPr/>
        </p:nvSpPr>
        <p:spPr>
          <a:xfrm>
            <a:off x="7015679" y="2037450"/>
            <a:ext cx="406779" cy="321606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Oval 21">
            <a:extLst>
              <a:ext uri="{FF2B5EF4-FFF2-40B4-BE49-F238E27FC236}">
                <a16:creationId xmlns:a16="http://schemas.microsoft.com/office/drawing/2014/main" id="{BF78E8BC-DE69-4EE4-8AD7-619E8018BA06}"/>
              </a:ext>
            </a:extLst>
          </p:cNvPr>
          <p:cNvSpPr>
            <a:spLocks noChangeAspect="1"/>
          </p:cNvSpPr>
          <p:nvPr/>
        </p:nvSpPr>
        <p:spPr>
          <a:xfrm>
            <a:off x="5500929" y="3502585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1" name="Oval 32">
            <a:extLst>
              <a:ext uri="{FF2B5EF4-FFF2-40B4-BE49-F238E27FC236}">
                <a16:creationId xmlns:a16="http://schemas.microsoft.com/office/drawing/2014/main" id="{0454996B-499B-4BC7-B797-E7F354A35BF9}"/>
              </a:ext>
            </a:extLst>
          </p:cNvPr>
          <p:cNvSpPr/>
          <p:nvPr/>
        </p:nvSpPr>
        <p:spPr>
          <a:xfrm>
            <a:off x="7084921" y="3479620"/>
            <a:ext cx="318881" cy="383620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709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C</a:t>
            </a:r>
            <a:endParaRPr lang="ko-KR" alt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F7193A7-4C8B-44CE-94C4-C86E65147513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6C08EB1-DC8A-4500-A3FA-9AC1E3F270C2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D9557F-5A2A-401E-AF8D-D6BAFD297B83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D6A94BD-B3E3-43A2-811D-38FE31F9E879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79" name="Freeform 47">
            <a:extLst>
              <a:ext uri="{FF2B5EF4-FFF2-40B4-BE49-F238E27FC236}">
                <a16:creationId xmlns:a16="http://schemas.microsoft.com/office/drawing/2014/main" id="{30CF32B9-ECB4-44C8-BEDF-76C074B691C4}"/>
              </a:ext>
            </a:extLst>
          </p:cNvPr>
          <p:cNvSpPr>
            <a:spLocks noChangeAspect="1"/>
          </p:cNvSpPr>
          <p:nvPr/>
        </p:nvSpPr>
        <p:spPr>
          <a:xfrm>
            <a:off x="3706960" y="1353413"/>
            <a:ext cx="360219" cy="360000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Freeform 48">
            <a:extLst>
              <a:ext uri="{FF2B5EF4-FFF2-40B4-BE49-F238E27FC236}">
                <a16:creationId xmlns:a16="http://schemas.microsoft.com/office/drawing/2014/main" id="{FF3FB170-E471-472F-8512-0EEEC935DD88}"/>
              </a:ext>
            </a:extLst>
          </p:cNvPr>
          <p:cNvSpPr>
            <a:spLocks noChangeAspect="1"/>
          </p:cNvSpPr>
          <p:nvPr/>
        </p:nvSpPr>
        <p:spPr>
          <a:xfrm>
            <a:off x="4282582" y="1383506"/>
            <a:ext cx="360000" cy="299814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1" name="Freeform 49">
            <a:extLst>
              <a:ext uri="{FF2B5EF4-FFF2-40B4-BE49-F238E27FC236}">
                <a16:creationId xmlns:a16="http://schemas.microsoft.com/office/drawing/2014/main" id="{BA6094BD-6F71-4C1C-861F-3290D619096A}"/>
              </a:ext>
            </a:extLst>
          </p:cNvPr>
          <p:cNvSpPr>
            <a:spLocks noChangeAspect="1"/>
          </p:cNvSpPr>
          <p:nvPr/>
        </p:nvSpPr>
        <p:spPr>
          <a:xfrm>
            <a:off x="5449552" y="1373426"/>
            <a:ext cx="319975" cy="319975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2" name="Freeform 50">
            <a:extLst>
              <a:ext uri="{FF2B5EF4-FFF2-40B4-BE49-F238E27FC236}">
                <a16:creationId xmlns:a16="http://schemas.microsoft.com/office/drawing/2014/main" id="{69647430-B1BC-4064-8959-6E81A28B9C54}"/>
              </a:ext>
            </a:extLst>
          </p:cNvPr>
          <p:cNvSpPr>
            <a:spLocks noChangeAspect="1"/>
          </p:cNvSpPr>
          <p:nvPr/>
        </p:nvSpPr>
        <p:spPr>
          <a:xfrm>
            <a:off x="4851982" y="1381413"/>
            <a:ext cx="360000" cy="304000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3" name="Teardrop 9">
            <a:extLst>
              <a:ext uri="{FF2B5EF4-FFF2-40B4-BE49-F238E27FC236}">
                <a16:creationId xmlns:a16="http://schemas.microsoft.com/office/drawing/2014/main" id="{228BC8AD-E321-49AE-80E5-B30AC7F4359F}"/>
              </a:ext>
            </a:extLst>
          </p:cNvPr>
          <p:cNvSpPr>
            <a:spLocks noChangeAspect="1"/>
          </p:cNvSpPr>
          <p:nvPr/>
        </p:nvSpPr>
        <p:spPr>
          <a:xfrm rot="18900000">
            <a:off x="6023939" y="2076781"/>
            <a:ext cx="348493" cy="297430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Freeform 97">
            <a:extLst>
              <a:ext uri="{FF2B5EF4-FFF2-40B4-BE49-F238E27FC236}">
                <a16:creationId xmlns:a16="http://schemas.microsoft.com/office/drawing/2014/main" id="{6882AAD7-5A4C-44D3-8BDD-F8EDD671D4D4}"/>
              </a:ext>
            </a:extLst>
          </p:cNvPr>
          <p:cNvSpPr>
            <a:spLocks noChangeAspect="1"/>
          </p:cNvSpPr>
          <p:nvPr/>
        </p:nvSpPr>
        <p:spPr>
          <a:xfrm>
            <a:off x="6513205" y="1376236"/>
            <a:ext cx="420675" cy="314355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Donut 22">
            <a:extLst>
              <a:ext uri="{FF2B5EF4-FFF2-40B4-BE49-F238E27FC236}">
                <a16:creationId xmlns:a16="http://schemas.microsoft.com/office/drawing/2014/main" id="{8A7E79B1-A177-44DD-B447-3E6836A7D06E}"/>
              </a:ext>
            </a:extLst>
          </p:cNvPr>
          <p:cNvSpPr>
            <a:spLocks noChangeAspect="1"/>
          </p:cNvSpPr>
          <p:nvPr/>
        </p:nvSpPr>
        <p:spPr>
          <a:xfrm>
            <a:off x="7679627" y="1441217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6" name="Freeform 99">
            <a:extLst>
              <a:ext uri="{FF2B5EF4-FFF2-40B4-BE49-F238E27FC236}">
                <a16:creationId xmlns:a16="http://schemas.microsoft.com/office/drawing/2014/main" id="{118CC416-EC21-4729-8B6E-EC15F4FA6F4A}"/>
              </a:ext>
            </a:extLst>
          </p:cNvPr>
          <p:cNvSpPr>
            <a:spLocks noChangeAspect="1"/>
          </p:cNvSpPr>
          <p:nvPr/>
        </p:nvSpPr>
        <p:spPr>
          <a:xfrm>
            <a:off x="6066104" y="1368148"/>
            <a:ext cx="264162" cy="330530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Oval 10">
            <a:extLst>
              <a:ext uri="{FF2B5EF4-FFF2-40B4-BE49-F238E27FC236}">
                <a16:creationId xmlns:a16="http://schemas.microsoft.com/office/drawing/2014/main" id="{A6C46EC2-6FB3-4EB9-854C-041FB2D0BE5A}"/>
              </a:ext>
            </a:extLst>
          </p:cNvPr>
          <p:cNvSpPr/>
          <p:nvPr/>
        </p:nvSpPr>
        <p:spPr>
          <a:xfrm>
            <a:off x="7124399" y="1368839"/>
            <a:ext cx="330674" cy="329148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Freeform 101">
            <a:extLst>
              <a:ext uri="{FF2B5EF4-FFF2-40B4-BE49-F238E27FC236}">
                <a16:creationId xmlns:a16="http://schemas.microsoft.com/office/drawing/2014/main" id="{93D11610-F47A-464A-8FBE-8D182E95799D}"/>
              </a:ext>
            </a:extLst>
          </p:cNvPr>
          <p:cNvSpPr/>
          <p:nvPr/>
        </p:nvSpPr>
        <p:spPr>
          <a:xfrm>
            <a:off x="8293275" y="1404641"/>
            <a:ext cx="193444" cy="257545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Group 102">
            <a:extLst>
              <a:ext uri="{FF2B5EF4-FFF2-40B4-BE49-F238E27FC236}">
                <a16:creationId xmlns:a16="http://schemas.microsoft.com/office/drawing/2014/main" id="{C4998218-3E4E-4117-BB19-F76AE3BA58E0}"/>
              </a:ext>
            </a:extLst>
          </p:cNvPr>
          <p:cNvGrpSpPr>
            <a:grpSpLocks noChangeAspect="1"/>
          </p:cNvGrpSpPr>
          <p:nvPr/>
        </p:nvGrpSpPr>
        <p:grpSpPr>
          <a:xfrm>
            <a:off x="6612876" y="2045497"/>
            <a:ext cx="221332" cy="360000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90" name="Freeform 103">
              <a:extLst>
                <a:ext uri="{FF2B5EF4-FFF2-40B4-BE49-F238E27FC236}">
                  <a16:creationId xmlns:a16="http://schemas.microsoft.com/office/drawing/2014/main" id="{09F6BB43-5DF2-4677-A089-45165A615B94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Freeform 104">
              <a:extLst>
                <a:ext uri="{FF2B5EF4-FFF2-40B4-BE49-F238E27FC236}">
                  <a16:creationId xmlns:a16="http://schemas.microsoft.com/office/drawing/2014/main" id="{2FFD5661-3C76-462B-B84D-9B3C52680FCB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Freeform 105">
              <a:extLst>
                <a:ext uri="{FF2B5EF4-FFF2-40B4-BE49-F238E27FC236}">
                  <a16:creationId xmlns:a16="http://schemas.microsoft.com/office/drawing/2014/main" id="{8A78F495-42EE-40E3-9C23-3ACA1D66215B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Freeform 106">
              <a:extLst>
                <a:ext uri="{FF2B5EF4-FFF2-40B4-BE49-F238E27FC236}">
                  <a16:creationId xmlns:a16="http://schemas.microsoft.com/office/drawing/2014/main" id="{B10E1D9C-917E-47D2-A4F5-D6A6ACBAE1DD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Freeform 107">
            <a:extLst>
              <a:ext uri="{FF2B5EF4-FFF2-40B4-BE49-F238E27FC236}">
                <a16:creationId xmlns:a16="http://schemas.microsoft.com/office/drawing/2014/main" id="{E387DEBC-6529-4761-910F-067E7B1D01D2}"/>
              </a:ext>
            </a:extLst>
          </p:cNvPr>
          <p:cNvSpPr>
            <a:spLocks noChangeAspect="1"/>
          </p:cNvSpPr>
          <p:nvPr/>
        </p:nvSpPr>
        <p:spPr>
          <a:xfrm>
            <a:off x="7232016" y="2045497"/>
            <a:ext cx="115441" cy="360000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Freeform 108">
            <a:extLst>
              <a:ext uri="{FF2B5EF4-FFF2-40B4-BE49-F238E27FC236}">
                <a16:creationId xmlns:a16="http://schemas.microsoft.com/office/drawing/2014/main" id="{58140152-F04F-4DE8-B618-16043939A73E}"/>
              </a:ext>
            </a:extLst>
          </p:cNvPr>
          <p:cNvSpPr/>
          <p:nvPr/>
        </p:nvSpPr>
        <p:spPr>
          <a:xfrm>
            <a:off x="4861480" y="2037091"/>
            <a:ext cx="341005" cy="376812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Oval 8">
            <a:extLst>
              <a:ext uri="{FF2B5EF4-FFF2-40B4-BE49-F238E27FC236}">
                <a16:creationId xmlns:a16="http://schemas.microsoft.com/office/drawing/2014/main" id="{2D13C322-014E-41DC-B9FD-D36A27F965E4}"/>
              </a:ext>
            </a:extLst>
          </p:cNvPr>
          <p:cNvSpPr/>
          <p:nvPr/>
        </p:nvSpPr>
        <p:spPr>
          <a:xfrm>
            <a:off x="5430443" y="2045477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7" name="Group 110">
            <a:extLst>
              <a:ext uri="{FF2B5EF4-FFF2-40B4-BE49-F238E27FC236}">
                <a16:creationId xmlns:a16="http://schemas.microsoft.com/office/drawing/2014/main" id="{02953C2A-A659-48B6-9822-892E796D3FA1}"/>
              </a:ext>
            </a:extLst>
          </p:cNvPr>
          <p:cNvGrpSpPr/>
          <p:nvPr/>
        </p:nvGrpSpPr>
        <p:grpSpPr>
          <a:xfrm>
            <a:off x="4292080" y="2037091"/>
            <a:ext cx="341005" cy="376812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98" name="Freeform 111">
              <a:extLst>
                <a:ext uri="{FF2B5EF4-FFF2-40B4-BE49-F238E27FC236}">
                  <a16:creationId xmlns:a16="http://schemas.microsoft.com/office/drawing/2014/main" id="{77CC61D4-2523-4C66-AB62-9D12EC0E64F4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Oval 37">
              <a:extLst>
                <a:ext uri="{FF2B5EF4-FFF2-40B4-BE49-F238E27FC236}">
                  <a16:creationId xmlns:a16="http://schemas.microsoft.com/office/drawing/2014/main" id="{2F71EE5A-07DB-4128-9DEB-932FA57A421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0" name="Rectangle 19">
            <a:extLst>
              <a:ext uri="{FF2B5EF4-FFF2-40B4-BE49-F238E27FC236}">
                <a16:creationId xmlns:a16="http://schemas.microsoft.com/office/drawing/2014/main" id="{539C01A1-0227-4DE0-AECB-E3A9A3B79AB6}"/>
              </a:ext>
            </a:extLst>
          </p:cNvPr>
          <p:cNvSpPr/>
          <p:nvPr/>
        </p:nvSpPr>
        <p:spPr>
          <a:xfrm>
            <a:off x="3734269" y="2057538"/>
            <a:ext cx="305600" cy="335918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Freeform 114">
            <a:extLst>
              <a:ext uri="{FF2B5EF4-FFF2-40B4-BE49-F238E27FC236}">
                <a16:creationId xmlns:a16="http://schemas.microsoft.com/office/drawing/2014/main" id="{FA2B0D04-CA28-4C77-8E5B-DD0D219D156B}"/>
              </a:ext>
            </a:extLst>
          </p:cNvPr>
          <p:cNvSpPr>
            <a:spLocks noChangeAspect="1"/>
          </p:cNvSpPr>
          <p:nvPr/>
        </p:nvSpPr>
        <p:spPr>
          <a:xfrm>
            <a:off x="7672979" y="2045497"/>
            <a:ext cx="373296" cy="360000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Rounded Rectangle 31">
            <a:extLst>
              <a:ext uri="{FF2B5EF4-FFF2-40B4-BE49-F238E27FC236}">
                <a16:creationId xmlns:a16="http://schemas.microsoft.com/office/drawing/2014/main" id="{BC4955D7-F391-47E6-8A0F-684B8392D604}"/>
              </a:ext>
            </a:extLst>
          </p:cNvPr>
          <p:cNvSpPr>
            <a:spLocks noChangeAspect="1"/>
          </p:cNvSpPr>
          <p:nvPr/>
        </p:nvSpPr>
        <p:spPr>
          <a:xfrm>
            <a:off x="3760469" y="2821406"/>
            <a:ext cx="253200" cy="360000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Oval 47">
            <a:extLst>
              <a:ext uri="{FF2B5EF4-FFF2-40B4-BE49-F238E27FC236}">
                <a16:creationId xmlns:a16="http://schemas.microsoft.com/office/drawing/2014/main" id="{6FA97EC7-2DD1-4542-8061-1B38FEB3AB96}"/>
              </a:ext>
            </a:extLst>
          </p:cNvPr>
          <p:cNvSpPr>
            <a:spLocks noChangeAspect="1"/>
          </p:cNvSpPr>
          <p:nvPr/>
        </p:nvSpPr>
        <p:spPr>
          <a:xfrm>
            <a:off x="8209997" y="204549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Oval 50">
            <a:extLst>
              <a:ext uri="{FF2B5EF4-FFF2-40B4-BE49-F238E27FC236}">
                <a16:creationId xmlns:a16="http://schemas.microsoft.com/office/drawing/2014/main" id="{530FA610-ACE7-4BC2-8921-C42FEF57E6D9}"/>
              </a:ext>
            </a:extLst>
          </p:cNvPr>
          <p:cNvSpPr>
            <a:spLocks noChangeAspect="1"/>
          </p:cNvSpPr>
          <p:nvPr/>
        </p:nvSpPr>
        <p:spPr>
          <a:xfrm>
            <a:off x="4303211" y="2821406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Heart 17">
            <a:extLst>
              <a:ext uri="{FF2B5EF4-FFF2-40B4-BE49-F238E27FC236}">
                <a16:creationId xmlns:a16="http://schemas.microsoft.com/office/drawing/2014/main" id="{B55EB50B-0803-43D5-BA6D-72B9012EDC89}"/>
              </a:ext>
            </a:extLst>
          </p:cNvPr>
          <p:cNvSpPr/>
          <p:nvPr/>
        </p:nvSpPr>
        <p:spPr>
          <a:xfrm>
            <a:off x="6027872" y="2833290"/>
            <a:ext cx="340626" cy="333972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Rounded Rectangle 25">
            <a:extLst>
              <a:ext uri="{FF2B5EF4-FFF2-40B4-BE49-F238E27FC236}">
                <a16:creationId xmlns:a16="http://schemas.microsoft.com/office/drawing/2014/main" id="{3737488D-4B29-4242-8962-39042F0B78B6}"/>
              </a:ext>
            </a:extLst>
          </p:cNvPr>
          <p:cNvSpPr/>
          <p:nvPr/>
        </p:nvSpPr>
        <p:spPr>
          <a:xfrm>
            <a:off x="5440459" y="2858907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Chord 32">
            <a:extLst>
              <a:ext uri="{FF2B5EF4-FFF2-40B4-BE49-F238E27FC236}">
                <a16:creationId xmlns:a16="http://schemas.microsoft.com/office/drawing/2014/main" id="{E7F923DA-BE0E-4F51-939B-1326A704E0A6}"/>
              </a:ext>
            </a:extLst>
          </p:cNvPr>
          <p:cNvSpPr/>
          <p:nvPr/>
        </p:nvSpPr>
        <p:spPr>
          <a:xfrm>
            <a:off x="4862902" y="2833809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Rounded Rectangle 40">
            <a:extLst>
              <a:ext uri="{FF2B5EF4-FFF2-40B4-BE49-F238E27FC236}">
                <a16:creationId xmlns:a16="http://schemas.microsoft.com/office/drawing/2014/main" id="{3ACE160B-119F-4464-8CE4-0890C0443D5F}"/>
              </a:ext>
            </a:extLst>
          </p:cNvPr>
          <p:cNvSpPr/>
          <p:nvPr/>
        </p:nvSpPr>
        <p:spPr>
          <a:xfrm rot="2942052">
            <a:off x="6566376" y="2834205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Rounded Rectangle 7">
            <a:extLst>
              <a:ext uri="{FF2B5EF4-FFF2-40B4-BE49-F238E27FC236}">
                <a16:creationId xmlns:a16="http://schemas.microsoft.com/office/drawing/2014/main" id="{67FD0C55-FBA5-4555-BCF2-96E9D8BB735E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976755" y="3535534"/>
            <a:ext cx="110455" cy="432000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0" name="Rounded Rectangle 17">
            <a:extLst>
              <a:ext uri="{FF2B5EF4-FFF2-40B4-BE49-F238E27FC236}">
                <a16:creationId xmlns:a16="http://schemas.microsoft.com/office/drawing/2014/main" id="{6E79F3CC-EBE0-4AD4-974E-2160A9571828}"/>
              </a:ext>
            </a:extLst>
          </p:cNvPr>
          <p:cNvSpPr>
            <a:spLocks noChangeAspect="1"/>
          </p:cNvSpPr>
          <p:nvPr/>
        </p:nvSpPr>
        <p:spPr>
          <a:xfrm>
            <a:off x="8276866" y="2821406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Oval 21">
            <a:extLst>
              <a:ext uri="{FF2B5EF4-FFF2-40B4-BE49-F238E27FC236}">
                <a16:creationId xmlns:a16="http://schemas.microsoft.com/office/drawing/2014/main" id="{CE40DB04-8BC8-48A7-8481-E19E4499EC9C}"/>
              </a:ext>
            </a:extLst>
          </p:cNvPr>
          <p:cNvSpPr>
            <a:spLocks noChangeAspect="1"/>
          </p:cNvSpPr>
          <p:nvPr/>
        </p:nvSpPr>
        <p:spPr>
          <a:xfrm>
            <a:off x="7109736" y="282140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Oval 25">
            <a:extLst>
              <a:ext uri="{FF2B5EF4-FFF2-40B4-BE49-F238E27FC236}">
                <a16:creationId xmlns:a16="http://schemas.microsoft.com/office/drawing/2014/main" id="{B319FC87-969C-41F5-88B5-B820FF8FCAE2}"/>
              </a:ext>
            </a:extLst>
          </p:cNvPr>
          <p:cNvSpPr>
            <a:spLocks noChangeAspect="1"/>
          </p:cNvSpPr>
          <p:nvPr/>
        </p:nvSpPr>
        <p:spPr>
          <a:xfrm>
            <a:off x="7679872" y="2821406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Block Arc 20">
            <a:extLst>
              <a:ext uri="{FF2B5EF4-FFF2-40B4-BE49-F238E27FC236}">
                <a16:creationId xmlns:a16="http://schemas.microsoft.com/office/drawing/2014/main" id="{CE58735F-24B8-4BA7-8374-612DEF00203F}"/>
              </a:ext>
            </a:extLst>
          </p:cNvPr>
          <p:cNvSpPr>
            <a:spLocks noChangeAspect="1"/>
          </p:cNvSpPr>
          <p:nvPr/>
        </p:nvSpPr>
        <p:spPr>
          <a:xfrm rot="10800000">
            <a:off x="4296578" y="3571534"/>
            <a:ext cx="332010" cy="36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4" name="Block Arc 11">
            <a:extLst>
              <a:ext uri="{FF2B5EF4-FFF2-40B4-BE49-F238E27FC236}">
                <a16:creationId xmlns:a16="http://schemas.microsoft.com/office/drawing/2014/main" id="{EC46BC78-43DD-4A5D-A949-09CE3CF34740}"/>
              </a:ext>
            </a:extLst>
          </p:cNvPr>
          <p:cNvSpPr/>
          <p:nvPr/>
        </p:nvSpPr>
        <p:spPr>
          <a:xfrm rot="10800000">
            <a:off x="6614789" y="3560896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5" name="Rectangle 21">
            <a:extLst>
              <a:ext uri="{FF2B5EF4-FFF2-40B4-BE49-F238E27FC236}">
                <a16:creationId xmlns:a16="http://schemas.microsoft.com/office/drawing/2014/main" id="{3F6462EE-4D05-45B1-9D79-9629E726A186}"/>
              </a:ext>
            </a:extLst>
          </p:cNvPr>
          <p:cNvSpPr/>
          <p:nvPr/>
        </p:nvSpPr>
        <p:spPr>
          <a:xfrm>
            <a:off x="5437664" y="3655251"/>
            <a:ext cx="343751" cy="192566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Round Same Side Corner Rectangle 8">
            <a:extLst>
              <a:ext uri="{FF2B5EF4-FFF2-40B4-BE49-F238E27FC236}">
                <a16:creationId xmlns:a16="http://schemas.microsoft.com/office/drawing/2014/main" id="{E77FE283-D30C-4187-B47D-87C28372B82C}"/>
              </a:ext>
            </a:extLst>
          </p:cNvPr>
          <p:cNvSpPr/>
          <p:nvPr/>
        </p:nvSpPr>
        <p:spPr>
          <a:xfrm>
            <a:off x="8212501" y="3588603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Rounded Rectangle 51">
            <a:extLst>
              <a:ext uri="{FF2B5EF4-FFF2-40B4-BE49-F238E27FC236}">
                <a16:creationId xmlns:a16="http://schemas.microsoft.com/office/drawing/2014/main" id="{C4DC59AF-DC3F-4CF2-B6B9-78AA9367D365}"/>
              </a:ext>
            </a:extLst>
          </p:cNvPr>
          <p:cNvSpPr/>
          <p:nvPr/>
        </p:nvSpPr>
        <p:spPr>
          <a:xfrm rot="16200000" flipH="1">
            <a:off x="7112464" y="4219259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8" name="Isosceles Triangle 5">
            <a:extLst>
              <a:ext uri="{FF2B5EF4-FFF2-40B4-BE49-F238E27FC236}">
                <a16:creationId xmlns:a16="http://schemas.microsoft.com/office/drawing/2014/main" id="{7C11AC43-7F4E-4ACC-B837-59E5BDBB4096}"/>
              </a:ext>
            </a:extLst>
          </p:cNvPr>
          <p:cNvSpPr>
            <a:spLocks noChangeAspect="1"/>
          </p:cNvSpPr>
          <p:nvPr/>
        </p:nvSpPr>
        <p:spPr>
          <a:xfrm>
            <a:off x="6060854" y="3614352"/>
            <a:ext cx="274662" cy="274365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Trapezoid 22">
            <a:extLst>
              <a:ext uri="{FF2B5EF4-FFF2-40B4-BE49-F238E27FC236}">
                <a16:creationId xmlns:a16="http://schemas.microsoft.com/office/drawing/2014/main" id="{001F1DD7-843F-466E-9E33-682269349B3C}"/>
              </a:ext>
            </a:extLst>
          </p:cNvPr>
          <p:cNvSpPr>
            <a:spLocks noChangeAspect="1"/>
          </p:cNvSpPr>
          <p:nvPr/>
        </p:nvSpPr>
        <p:spPr>
          <a:xfrm>
            <a:off x="7109736" y="3659965"/>
            <a:ext cx="360000" cy="183139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Rounded Rectangle 20">
            <a:extLst>
              <a:ext uri="{FF2B5EF4-FFF2-40B4-BE49-F238E27FC236}">
                <a16:creationId xmlns:a16="http://schemas.microsoft.com/office/drawing/2014/main" id="{8FA9265D-2C6C-4FB9-8196-7B4D0BDD3784}"/>
              </a:ext>
            </a:extLst>
          </p:cNvPr>
          <p:cNvSpPr>
            <a:spLocks noChangeAspect="1"/>
          </p:cNvSpPr>
          <p:nvPr/>
        </p:nvSpPr>
        <p:spPr>
          <a:xfrm rot="2160000">
            <a:off x="7692804" y="3571534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Trapezoid 28">
            <a:extLst>
              <a:ext uri="{FF2B5EF4-FFF2-40B4-BE49-F238E27FC236}">
                <a16:creationId xmlns:a16="http://schemas.microsoft.com/office/drawing/2014/main" id="{CF85642D-9D29-4662-A070-541232354418}"/>
              </a:ext>
            </a:extLst>
          </p:cNvPr>
          <p:cNvSpPr>
            <a:spLocks noChangeAspect="1"/>
          </p:cNvSpPr>
          <p:nvPr/>
        </p:nvSpPr>
        <p:spPr>
          <a:xfrm>
            <a:off x="3738542" y="3571534"/>
            <a:ext cx="297055" cy="360000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2" name="Rounded Rectangle 2">
            <a:extLst>
              <a:ext uri="{FF2B5EF4-FFF2-40B4-BE49-F238E27FC236}">
                <a16:creationId xmlns:a16="http://schemas.microsoft.com/office/drawing/2014/main" id="{56A49FD8-8956-4C25-A70C-E587F0207178}"/>
              </a:ext>
            </a:extLst>
          </p:cNvPr>
          <p:cNvSpPr/>
          <p:nvPr/>
        </p:nvSpPr>
        <p:spPr>
          <a:xfrm>
            <a:off x="4286165" y="4223696"/>
            <a:ext cx="352834" cy="352834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3" name="Rounded Rectangle 8">
            <a:extLst>
              <a:ext uri="{FF2B5EF4-FFF2-40B4-BE49-F238E27FC236}">
                <a16:creationId xmlns:a16="http://schemas.microsoft.com/office/drawing/2014/main" id="{1C9D49A9-DC0D-4A16-A295-59E810656A6F}"/>
              </a:ext>
            </a:extLst>
          </p:cNvPr>
          <p:cNvSpPr/>
          <p:nvPr/>
        </p:nvSpPr>
        <p:spPr>
          <a:xfrm>
            <a:off x="3710633" y="4223696"/>
            <a:ext cx="352873" cy="352834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4" name="Rounded Rectangle 2">
            <a:extLst>
              <a:ext uri="{FF2B5EF4-FFF2-40B4-BE49-F238E27FC236}">
                <a16:creationId xmlns:a16="http://schemas.microsoft.com/office/drawing/2014/main" id="{5F08B4A6-F921-4039-984D-B5F468AFF9ED}"/>
              </a:ext>
            </a:extLst>
          </p:cNvPr>
          <p:cNvSpPr/>
          <p:nvPr/>
        </p:nvSpPr>
        <p:spPr>
          <a:xfrm>
            <a:off x="5433122" y="4223696"/>
            <a:ext cx="352834" cy="352834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4" name="Rounded Rectangle 3">
            <a:extLst>
              <a:ext uri="{FF2B5EF4-FFF2-40B4-BE49-F238E27FC236}">
                <a16:creationId xmlns:a16="http://schemas.microsoft.com/office/drawing/2014/main" id="{E134B9E3-9F23-425B-B823-533F789B57CA}"/>
              </a:ext>
            </a:extLst>
          </p:cNvPr>
          <p:cNvSpPr>
            <a:spLocks noChangeAspect="1"/>
          </p:cNvSpPr>
          <p:nvPr/>
        </p:nvSpPr>
        <p:spPr>
          <a:xfrm>
            <a:off x="4855565" y="4223696"/>
            <a:ext cx="352834" cy="352834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5" name="Rounded Rectangle 10">
            <a:extLst>
              <a:ext uri="{FF2B5EF4-FFF2-40B4-BE49-F238E27FC236}">
                <a16:creationId xmlns:a16="http://schemas.microsoft.com/office/drawing/2014/main" id="{D9A70811-8A4A-4357-A287-21838679094A}"/>
              </a:ext>
            </a:extLst>
          </p:cNvPr>
          <p:cNvSpPr>
            <a:spLocks noChangeAspect="1"/>
          </p:cNvSpPr>
          <p:nvPr/>
        </p:nvSpPr>
        <p:spPr>
          <a:xfrm>
            <a:off x="6021140" y="4216530"/>
            <a:ext cx="354091" cy="360000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Block Arc 6">
            <a:extLst>
              <a:ext uri="{FF2B5EF4-FFF2-40B4-BE49-F238E27FC236}">
                <a16:creationId xmlns:a16="http://schemas.microsoft.com/office/drawing/2014/main" id="{E9DA8E8A-6F24-4440-8EBC-C3C852C90618}"/>
              </a:ext>
            </a:extLst>
          </p:cNvPr>
          <p:cNvSpPr/>
          <p:nvPr/>
        </p:nvSpPr>
        <p:spPr>
          <a:xfrm>
            <a:off x="6557572" y="4241324"/>
            <a:ext cx="331940" cy="335206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7" name="Left Arrow 1">
            <a:extLst>
              <a:ext uri="{FF2B5EF4-FFF2-40B4-BE49-F238E27FC236}">
                <a16:creationId xmlns:a16="http://schemas.microsoft.com/office/drawing/2014/main" id="{AD24666F-8C46-4E93-8906-F8CA5451115B}"/>
              </a:ext>
            </a:extLst>
          </p:cNvPr>
          <p:cNvSpPr>
            <a:spLocks noChangeAspect="1"/>
          </p:cNvSpPr>
          <p:nvPr/>
        </p:nvSpPr>
        <p:spPr>
          <a:xfrm>
            <a:off x="8231065" y="4216530"/>
            <a:ext cx="369872" cy="360000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Oval 35">
            <a:extLst>
              <a:ext uri="{FF2B5EF4-FFF2-40B4-BE49-F238E27FC236}">
                <a16:creationId xmlns:a16="http://schemas.microsoft.com/office/drawing/2014/main" id="{FA8CCA7F-9BA2-453F-B494-EDC24E99A951}"/>
              </a:ext>
            </a:extLst>
          </p:cNvPr>
          <p:cNvSpPr/>
          <p:nvPr/>
        </p:nvSpPr>
        <p:spPr>
          <a:xfrm>
            <a:off x="7735185" y="4217255"/>
            <a:ext cx="289606" cy="365156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355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Cover and End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8974</TotalTime>
  <Words>2969</Words>
  <Application>Microsoft Office PowerPoint</Application>
  <PresentationFormat>On-screen Show (16:9)</PresentationFormat>
  <Paragraphs>401</Paragraphs>
  <Slides>47</Slides>
  <Notes>0</Notes>
  <HiddenSlides>30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맑은 고딕</vt:lpstr>
      <vt:lpstr>Arial</vt:lpstr>
      <vt:lpstr>Arial Unicode MS</vt:lpstr>
      <vt:lpstr>Inter</vt:lpstr>
      <vt:lpstr>Karla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CSR PLN TJB</cp:lastModifiedBy>
  <cp:revision>83</cp:revision>
  <dcterms:created xsi:type="dcterms:W3CDTF">2016-12-05T23:26:54Z</dcterms:created>
  <dcterms:modified xsi:type="dcterms:W3CDTF">2023-06-27T01:20:38Z</dcterms:modified>
</cp:coreProperties>
</file>